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0" r:id="rId3"/>
    <p:sldId id="257" r:id="rId4"/>
    <p:sldId id="271" r:id="rId5"/>
    <p:sldId id="258" r:id="rId6"/>
    <p:sldId id="269" r:id="rId7"/>
    <p:sldId id="272" r:id="rId8"/>
    <p:sldId id="259" r:id="rId9"/>
    <p:sldId id="273" r:id="rId10"/>
    <p:sldId id="260" r:id="rId11"/>
    <p:sldId id="274" r:id="rId12"/>
    <p:sldId id="275" r:id="rId13"/>
    <p:sldId id="276" r:id="rId14"/>
    <p:sldId id="277" r:id="rId15"/>
    <p:sldId id="261" r:id="rId16"/>
    <p:sldId id="280" r:id="rId17"/>
    <p:sldId id="281" r:id="rId18"/>
    <p:sldId id="282" r:id="rId19"/>
    <p:sldId id="262" r:id="rId20"/>
    <p:sldId id="285" r:id="rId21"/>
    <p:sldId id="263" r:id="rId22"/>
    <p:sldId id="286" r:id="rId23"/>
    <p:sldId id="287" r:id="rId24"/>
    <p:sldId id="288" r:id="rId25"/>
    <p:sldId id="289" r:id="rId26"/>
    <p:sldId id="290" r:id="rId27"/>
    <p:sldId id="291" r:id="rId28"/>
    <p:sldId id="292" r:id="rId29"/>
    <p:sldId id="264" r:id="rId30"/>
    <p:sldId id="293" r:id="rId31"/>
    <p:sldId id="294" r:id="rId32"/>
    <p:sldId id="265" r:id="rId33"/>
    <p:sldId id="268" r:id="rId34"/>
    <p:sldId id="295" r:id="rId35"/>
    <p:sldId id="29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69312" autoAdjust="0"/>
  </p:normalViewPr>
  <p:slideViewPr>
    <p:cSldViewPr>
      <p:cViewPr varScale="1">
        <p:scale>
          <a:sx n="119" d="100"/>
          <a:sy n="119" d="100"/>
        </p:scale>
        <p:origin x="-2760" y="-112"/>
      </p:cViewPr>
      <p:guideLst>
        <p:guide orient="horz" pos="2160"/>
        <p:guide pos="2880"/>
      </p:guideLst>
    </p:cSldViewPr>
  </p:slideViewPr>
  <p:outlineViewPr>
    <p:cViewPr>
      <p:scale>
        <a:sx n="33" d="100"/>
        <a:sy n="33" d="100"/>
      </p:scale>
      <p:origin x="0" y="22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0879F-7904-445E-8311-C883E1F4F06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23DFFF44-79AA-4E1F-8366-D58DDBB63F4B}">
      <dgm:prSet phldrT="[Text]"/>
      <dgm:spPr/>
      <dgm:t>
        <a:bodyPr/>
        <a:lstStyle/>
        <a:p>
          <a:r>
            <a:rPr lang="en-GB"/>
            <a:t>hardware</a:t>
          </a:r>
        </a:p>
      </dgm:t>
    </dgm:pt>
    <dgm:pt modelId="{26AB5D5D-3CA6-4791-9FB8-4B314B21406E}" type="parTrans" cxnId="{036349A3-8DE6-45EA-A83F-A5C922E869D2}">
      <dgm:prSet/>
      <dgm:spPr/>
      <dgm:t>
        <a:bodyPr/>
        <a:lstStyle/>
        <a:p>
          <a:endParaRPr lang="en-GB"/>
        </a:p>
      </dgm:t>
    </dgm:pt>
    <dgm:pt modelId="{F8EDDE03-AB7C-4265-83D1-30F48CF4860C}" type="sibTrans" cxnId="{036349A3-8DE6-45EA-A83F-A5C922E869D2}">
      <dgm:prSet/>
      <dgm:spPr/>
      <dgm:t>
        <a:bodyPr/>
        <a:lstStyle/>
        <a:p>
          <a:endParaRPr lang="en-GB"/>
        </a:p>
      </dgm:t>
    </dgm:pt>
    <dgm:pt modelId="{FF3D14CA-4FFA-4224-BC54-B32A89A33BD4}">
      <dgm:prSet phldrT="[Text]"/>
      <dgm:spPr/>
      <dgm:t>
        <a:bodyPr/>
        <a:lstStyle/>
        <a:p>
          <a:r>
            <a:rPr lang="en-GB"/>
            <a:t>games machines</a:t>
          </a:r>
        </a:p>
      </dgm:t>
    </dgm:pt>
    <dgm:pt modelId="{52BDFAFB-1B9C-44A9-8507-682973BE239C}" type="parTrans" cxnId="{1D4FA26B-48AA-439E-B287-3B1BF68B7C63}">
      <dgm:prSet/>
      <dgm:spPr/>
      <dgm:t>
        <a:bodyPr/>
        <a:lstStyle/>
        <a:p>
          <a:endParaRPr lang="en-GB"/>
        </a:p>
      </dgm:t>
    </dgm:pt>
    <dgm:pt modelId="{5C139C5C-0B5B-43AD-A509-CF4C867BA781}" type="sibTrans" cxnId="{1D4FA26B-48AA-439E-B287-3B1BF68B7C63}">
      <dgm:prSet/>
      <dgm:spPr/>
      <dgm:t>
        <a:bodyPr/>
        <a:lstStyle/>
        <a:p>
          <a:endParaRPr lang="en-GB"/>
        </a:p>
      </dgm:t>
    </dgm:pt>
    <dgm:pt modelId="{DB2E20CE-F8E0-4E54-A0CC-DFF381C0BD45}">
      <dgm:prSet phldrT="[Text]"/>
      <dgm:spPr/>
      <dgm:t>
        <a:bodyPr/>
        <a:lstStyle/>
        <a:p>
          <a:r>
            <a:rPr lang="en-GB"/>
            <a:t>tablets</a:t>
          </a:r>
        </a:p>
      </dgm:t>
    </dgm:pt>
    <dgm:pt modelId="{C72F0835-B130-43C8-BF2F-D95359B22039}" type="parTrans" cxnId="{63C20CEE-F3C8-4834-8C48-470CF3EC46E4}">
      <dgm:prSet/>
      <dgm:spPr/>
      <dgm:t>
        <a:bodyPr/>
        <a:lstStyle/>
        <a:p>
          <a:endParaRPr lang="en-GB"/>
        </a:p>
      </dgm:t>
    </dgm:pt>
    <dgm:pt modelId="{47B9A2A2-1E41-4394-A34B-11F50488602B}" type="sibTrans" cxnId="{63C20CEE-F3C8-4834-8C48-470CF3EC46E4}">
      <dgm:prSet/>
      <dgm:spPr/>
      <dgm:t>
        <a:bodyPr/>
        <a:lstStyle/>
        <a:p>
          <a:endParaRPr lang="en-GB"/>
        </a:p>
      </dgm:t>
    </dgm:pt>
    <dgm:pt modelId="{880A1852-8F27-416E-918C-94623D25BFB5}">
      <dgm:prSet phldrT="[Text]"/>
      <dgm:spPr/>
      <dgm:t>
        <a:bodyPr/>
        <a:lstStyle/>
        <a:p>
          <a:r>
            <a:rPr lang="en-GB"/>
            <a:t>software</a:t>
          </a:r>
        </a:p>
      </dgm:t>
    </dgm:pt>
    <dgm:pt modelId="{1968B631-1B9B-4557-BB40-40F1B348E48B}" type="parTrans" cxnId="{3F7F9911-C761-4597-B9BF-08962D47E9CB}">
      <dgm:prSet/>
      <dgm:spPr/>
      <dgm:t>
        <a:bodyPr/>
        <a:lstStyle/>
        <a:p>
          <a:endParaRPr lang="en-GB"/>
        </a:p>
      </dgm:t>
    </dgm:pt>
    <dgm:pt modelId="{185BFAD6-BB9D-4072-8F22-A621010478EF}" type="sibTrans" cxnId="{3F7F9911-C761-4597-B9BF-08962D47E9CB}">
      <dgm:prSet/>
      <dgm:spPr/>
      <dgm:t>
        <a:bodyPr/>
        <a:lstStyle/>
        <a:p>
          <a:endParaRPr lang="en-GB"/>
        </a:p>
      </dgm:t>
    </dgm:pt>
    <dgm:pt modelId="{BC2EDC0D-ABF3-4884-B16B-73BEBF1CE81E}">
      <dgm:prSet phldrT="[Text]"/>
      <dgm:spPr/>
      <dgm:t>
        <a:bodyPr/>
        <a:lstStyle/>
        <a:p>
          <a:r>
            <a:rPr lang="en-GB"/>
            <a:t>games</a:t>
          </a:r>
        </a:p>
      </dgm:t>
    </dgm:pt>
    <dgm:pt modelId="{9709D7EB-015D-4984-8BA0-BFCA33331455}" type="parTrans" cxnId="{BB511E33-90B4-4E00-8262-73144C2472E7}">
      <dgm:prSet/>
      <dgm:spPr/>
      <dgm:t>
        <a:bodyPr/>
        <a:lstStyle/>
        <a:p>
          <a:endParaRPr lang="en-GB"/>
        </a:p>
      </dgm:t>
    </dgm:pt>
    <dgm:pt modelId="{920FDC4D-1A99-480D-B9C4-CF5DE90A6BF8}" type="sibTrans" cxnId="{BB511E33-90B4-4E00-8262-73144C2472E7}">
      <dgm:prSet/>
      <dgm:spPr/>
      <dgm:t>
        <a:bodyPr/>
        <a:lstStyle/>
        <a:p>
          <a:endParaRPr lang="en-GB"/>
        </a:p>
      </dgm:t>
    </dgm:pt>
    <dgm:pt modelId="{E881E6D6-A8C9-4D50-ABBD-A445CE2F1113}">
      <dgm:prSet phldrT="[Text]"/>
      <dgm:spPr/>
      <dgm:t>
        <a:bodyPr/>
        <a:lstStyle/>
        <a:p>
          <a:r>
            <a:rPr lang="en-GB"/>
            <a:t>science apps</a:t>
          </a:r>
        </a:p>
      </dgm:t>
    </dgm:pt>
    <dgm:pt modelId="{DDB4BDFD-879F-46FB-944E-449F34F77B4F}" type="parTrans" cxnId="{E6408AE3-394E-4300-8032-65B1D23E8F86}">
      <dgm:prSet/>
      <dgm:spPr/>
      <dgm:t>
        <a:bodyPr/>
        <a:lstStyle/>
        <a:p>
          <a:endParaRPr lang="en-GB"/>
        </a:p>
      </dgm:t>
    </dgm:pt>
    <dgm:pt modelId="{27983D3D-2E60-419B-A863-1C06FDD27890}" type="sibTrans" cxnId="{E6408AE3-394E-4300-8032-65B1D23E8F86}">
      <dgm:prSet/>
      <dgm:spPr/>
      <dgm:t>
        <a:bodyPr/>
        <a:lstStyle/>
        <a:p>
          <a:endParaRPr lang="en-GB"/>
        </a:p>
      </dgm:t>
    </dgm:pt>
    <dgm:pt modelId="{E3AA3DD5-4E3D-4350-A75E-A59B9454825D}">
      <dgm:prSet phldrT="[Text]"/>
      <dgm:spPr/>
      <dgm:t>
        <a:bodyPr/>
        <a:lstStyle/>
        <a:p>
          <a:r>
            <a:rPr lang="en-GB"/>
            <a:t>alternatives</a:t>
          </a:r>
        </a:p>
      </dgm:t>
    </dgm:pt>
    <dgm:pt modelId="{8DF46B25-C2B0-4979-9217-1E47E52C09CE}" type="parTrans" cxnId="{1F1A952E-5788-4302-8C69-E66A0EC26C62}">
      <dgm:prSet/>
      <dgm:spPr/>
      <dgm:t>
        <a:bodyPr/>
        <a:lstStyle/>
        <a:p>
          <a:endParaRPr lang="en-GB"/>
        </a:p>
      </dgm:t>
    </dgm:pt>
    <dgm:pt modelId="{26E33B16-1D69-4DF1-A111-05B1F9149030}" type="sibTrans" cxnId="{1F1A952E-5788-4302-8C69-E66A0EC26C62}">
      <dgm:prSet/>
      <dgm:spPr/>
      <dgm:t>
        <a:bodyPr/>
        <a:lstStyle/>
        <a:p>
          <a:endParaRPr lang="en-GB"/>
        </a:p>
      </dgm:t>
    </dgm:pt>
    <dgm:pt modelId="{F64DFCEC-E253-44AC-A166-6AC9B1F1D15E}">
      <dgm:prSet phldrT="[Text]"/>
      <dgm:spPr/>
      <dgm:t>
        <a:bodyPr/>
        <a:lstStyle/>
        <a:p>
          <a:r>
            <a:rPr lang="en-GB"/>
            <a:t>imaginative approaches</a:t>
          </a:r>
        </a:p>
      </dgm:t>
    </dgm:pt>
    <dgm:pt modelId="{DA582ED3-F73D-4ED3-98B6-BB8BEFFF064E}" type="parTrans" cxnId="{CD601EC4-1F38-4F86-B876-64389A450084}">
      <dgm:prSet/>
      <dgm:spPr/>
      <dgm:t>
        <a:bodyPr/>
        <a:lstStyle/>
        <a:p>
          <a:endParaRPr lang="en-GB"/>
        </a:p>
      </dgm:t>
    </dgm:pt>
    <dgm:pt modelId="{DB8A527F-3878-42F5-9729-B521BB5977F0}" type="sibTrans" cxnId="{CD601EC4-1F38-4F86-B876-64389A450084}">
      <dgm:prSet/>
      <dgm:spPr/>
      <dgm:t>
        <a:bodyPr/>
        <a:lstStyle/>
        <a:p>
          <a:endParaRPr lang="en-GB"/>
        </a:p>
      </dgm:t>
    </dgm:pt>
    <dgm:pt modelId="{35D645A1-B680-4CFC-94D8-B83988921DDF}">
      <dgm:prSet phldrT="[Text]"/>
      <dgm:spPr/>
      <dgm:t>
        <a:bodyPr/>
        <a:lstStyle/>
        <a:p>
          <a:r>
            <a:rPr lang="en-GB"/>
            <a:t>handheld game machines</a:t>
          </a:r>
        </a:p>
      </dgm:t>
    </dgm:pt>
    <dgm:pt modelId="{37545CAC-AE17-457F-8D94-694691788306}" type="parTrans" cxnId="{2877A74E-3F24-4D18-B242-19670296D09F}">
      <dgm:prSet/>
      <dgm:spPr/>
      <dgm:t>
        <a:bodyPr/>
        <a:lstStyle/>
        <a:p>
          <a:endParaRPr lang="en-GB"/>
        </a:p>
      </dgm:t>
    </dgm:pt>
    <dgm:pt modelId="{D2F55C30-3F4F-46BF-9C17-7FDB3DEA7D01}" type="sibTrans" cxnId="{2877A74E-3F24-4D18-B242-19670296D09F}">
      <dgm:prSet/>
      <dgm:spPr/>
      <dgm:t>
        <a:bodyPr/>
        <a:lstStyle/>
        <a:p>
          <a:endParaRPr lang="en-GB"/>
        </a:p>
      </dgm:t>
    </dgm:pt>
    <dgm:pt modelId="{01BE35B0-619F-4886-93D3-587A25E3A505}">
      <dgm:prSet phldrT="[Text]"/>
      <dgm:spPr/>
      <dgm:t>
        <a:bodyPr/>
        <a:lstStyle/>
        <a:p>
          <a:r>
            <a:rPr lang="en-GB"/>
            <a:t>making a pc/whiteboard more accessible</a:t>
          </a:r>
        </a:p>
      </dgm:t>
    </dgm:pt>
    <dgm:pt modelId="{C3E09DBE-B4B7-4BF6-98A3-3B695FEA12EA}" type="parTrans" cxnId="{F7EEE535-5A56-4F01-81AF-FBD29B0D4284}">
      <dgm:prSet/>
      <dgm:spPr/>
      <dgm:t>
        <a:bodyPr/>
        <a:lstStyle/>
        <a:p>
          <a:endParaRPr lang="en-GB"/>
        </a:p>
      </dgm:t>
    </dgm:pt>
    <dgm:pt modelId="{54F7892C-E8FF-4A30-8CC6-487799EE06DC}" type="sibTrans" cxnId="{F7EEE535-5A56-4F01-81AF-FBD29B0D4284}">
      <dgm:prSet/>
      <dgm:spPr/>
      <dgm:t>
        <a:bodyPr/>
        <a:lstStyle/>
        <a:p>
          <a:endParaRPr lang="en-GB"/>
        </a:p>
      </dgm:t>
    </dgm:pt>
    <dgm:pt modelId="{271C5011-B76C-4AED-BB19-7C21A9FC42F6}">
      <dgm:prSet phldrT="[Text]"/>
      <dgm:spPr/>
      <dgm:t>
        <a:bodyPr/>
        <a:lstStyle/>
        <a:p>
          <a:r>
            <a:rPr lang="en-GB"/>
            <a:t>other apps</a:t>
          </a:r>
        </a:p>
      </dgm:t>
    </dgm:pt>
    <dgm:pt modelId="{D153C35E-8D8D-419A-ABB0-BF4FB586B6D8}" type="parTrans" cxnId="{80245C37-20E5-454E-8193-9330B0890186}">
      <dgm:prSet/>
      <dgm:spPr/>
      <dgm:t>
        <a:bodyPr/>
        <a:lstStyle/>
        <a:p>
          <a:endParaRPr lang="en-GB"/>
        </a:p>
      </dgm:t>
    </dgm:pt>
    <dgm:pt modelId="{9B933841-112B-4CCF-BDD3-EACCD50A9C12}" type="sibTrans" cxnId="{80245C37-20E5-454E-8193-9330B0890186}">
      <dgm:prSet/>
      <dgm:spPr/>
      <dgm:t>
        <a:bodyPr/>
        <a:lstStyle/>
        <a:p>
          <a:endParaRPr lang="en-GB"/>
        </a:p>
      </dgm:t>
    </dgm:pt>
    <dgm:pt modelId="{A5D4BD04-F22D-4870-8923-CF2066C8B801}">
      <dgm:prSet phldrT="[Text]"/>
      <dgm:spPr/>
      <dgm:t>
        <a:bodyPr/>
        <a:lstStyle/>
        <a:p>
          <a:r>
            <a:rPr lang="en-GB"/>
            <a:t>what is worth it</a:t>
          </a:r>
        </a:p>
      </dgm:t>
    </dgm:pt>
    <dgm:pt modelId="{433AD14A-27E9-4596-B96B-D7D81A58EA3D}" type="parTrans" cxnId="{B0E404F3-6FE2-42DA-A62A-BEABD4C0E5B5}">
      <dgm:prSet/>
      <dgm:spPr/>
      <dgm:t>
        <a:bodyPr/>
        <a:lstStyle/>
        <a:p>
          <a:endParaRPr lang="en-GB"/>
        </a:p>
      </dgm:t>
    </dgm:pt>
    <dgm:pt modelId="{62A3A03A-76FE-43A0-A700-45B7BAEBB4F3}" type="sibTrans" cxnId="{B0E404F3-6FE2-42DA-A62A-BEABD4C0E5B5}">
      <dgm:prSet/>
      <dgm:spPr/>
      <dgm:t>
        <a:bodyPr/>
        <a:lstStyle/>
        <a:p>
          <a:endParaRPr lang="en-GB"/>
        </a:p>
      </dgm:t>
    </dgm:pt>
    <dgm:pt modelId="{06B615D3-5F0C-4FE7-B060-399EABCBCFA1}" type="pres">
      <dgm:prSet presAssocID="{5DB0879F-7904-445E-8311-C883E1F4F06C}" presName="composite" presStyleCnt="0">
        <dgm:presLayoutVars>
          <dgm:chMax val="5"/>
          <dgm:dir/>
          <dgm:animLvl val="ctr"/>
          <dgm:resizeHandles val="exact"/>
        </dgm:presLayoutVars>
      </dgm:prSet>
      <dgm:spPr/>
      <dgm:t>
        <a:bodyPr/>
        <a:lstStyle/>
        <a:p>
          <a:endParaRPr lang="en-GB"/>
        </a:p>
      </dgm:t>
    </dgm:pt>
    <dgm:pt modelId="{8DF77290-EB4F-406F-A537-1EE2B7C4359C}" type="pres">
      <dgm:prSet presAssocID="{5DB0879F-7904-445E-8311-C883E1F4F06C}" presName="cycle" presStyleCnt="0"/>
      <dgm:spPr/>
    </dgm:pt>
    <dgm:pt modelId="{A1933479-C569-42AF-A57E-300E97359B6F}" type="pres">
      <dgm:prSet presAssocID="{5DB0879F-7904-445E-8311-C883E1F4F06C}" presName="centerShape" presStyleCnt="0"/>
      <dgm:spPr/>
    </dgm:pt>
    <dgm:pt modelId="{AAD6E791-3769-439D-BB39-081804E962FA}" type="pres">
      <dgm:prSet presAssocID="{5DB0879F-7904-445E-8311-C883E1F4F06C}" presName="connSite" presStyleLbl="node1" presStyleIdx="0" presStyleCnt="4"/>
      <dgm:spPr/>
    </dgm:pt>
    <dgm:pt modelId="{7C920294-12C1-49DE-80CD-3D6CE5A976CC}" type="pres">
      <dgm:prSet presAssocID="{5DB0879F-7904-445E-8311-C883E1F4F06C}" presName="visible" presStyleLbl="node1" presStyleIdx="0" presStyleCnt="4"/>
      <dgm:spPr>
        <a:blipFill rotWithShape="0">
          <a:blip xmlns:r="http://schemas.openxmlformats.org/officeDocument/2006/relationships" r:embed="rId1"/>
          <a:stretch>
            <a:fillRect/>
          </a:stretch>
        </a:blipFill>
      </dgm:spPr>
    </dgm:pt>
    <dgm:pt modelId="{F7C7A970-6699-49C5-896B-465DE259415B}" type="pres">
      <dgm:prSet presAssocID="{26AB5D5D-3CA6-4791-9FB8-4B314B21406E}" presName="Name25" presStyleLbl="parChTrans1D1" presStyleIdx="0" presStyleCnt="3"/>
      <dgm:spPr/>
      <dgm:t>
        <a:bodyPr/>
        <a:lstStyle/>
        <a:p>
          <a:endParaRPr lang="en-GB"/>
        </a:p>
      </dgm:t>
    </dgm:pt>
    <dgm:pt modelId="{79B8F4EB-5D87-4F57-A6C7-488619ACC629}" type="pres">
      <dgm:prSet presAssocID="{23DFFF44-79AA-4E1F-8366-D58DDBB63F4B}" presName="node" presStyleCnt="0"/>
      <dgm:spPr/>
    </dgm:pt>
    <dgm:pt modelId="{44B50250-0724-4527-8D5D-C1A03DC4D66E}" type="pres">
      <dgm:prSet presAssocID="{23DFFF44-79AA-4E1F-8366-D58DDBB63F4B}" presName="parentNode" presStyleLbl="node1" presStyleIdx="1" presStyleCnt="4">
        <dgm:presLayoutVars>
          <dgm:chMax val="1"/>
          <dgm:bulletEnabled val="1"/>
        </dgm:presLayoutVars>
      </dgm:prSet>
      <dgm:spPr/>
      <dgm:t>
        <a:bodyPr/>
        <a:lstStyle/>
        <a:p>
          <a:endParaRPr lang="en-GB"/>
        </a:p>
      </dgm:t>
    </dgm:pt>
    <dgm:pt modelId="{606ED51B-C39F-4CC2-ABDD-B2CD0FE1F72F}" type="pres">
      <dgm:prSet presAssocID="{23DFFF44-79AA-4E1F-8366-D58DDBB63F4B}" presName="childNode" presStyleLbl="revTx" presStyleIdx="0" presStyleCnt="3">
        <dgm:presLayoutVars>
          <dgm:bulletEnabled val="1"/>
        </dgm:presLayoutVars>
      </dgm:prSet>
      <dgm:spPr/>
      <dgm:t>
        <a:bodyPr/>
        <a:lstStyle/>
        <a:p>
          <a:endParaRPr lang="en-GB"/>
        </a:p>
      </dgm:t>
    </dgm:pt>
    <dgm:pt modelId="{B2C5578A-2CEC-499F-99E4-C3ABFAB6F6F8}" type="pres">
      <dgm:prSet presAssocID="{1968B631-1B9B-4557-BB40-40F1B348E48B}" presName="Name25" presStyleLbl="parChTrans1D1" presStyleIdx="1" presStyleCnt="3"/>
      <dgm:spPr/>
      <dgm:t>
        <a:bodyPr/>
        <a:lstStyle/>
        <a:p>
          <a:endParaRPr lang="en-GB"/>
        </a:p>
      </dgm:t>
    </dgm:pt>
    <dgm:pt modelId="{FE7FAFAC-BA9C-435D-BB21-A694588024D1}" type="pres">
      <dgm:prSet presAssocID="{880A1852-8F27-416E-918C-94623D25BFB5}" presName="node" presStyleCnt="0"/>
      <dgm:spPr/>
    </dgm:pt>
    <dgm:pt modelId="{8BEA0854-67BC-4E06-BC7D-046C7F1F9371}" type="pres">
      <dgm:prSet presAssocID="{880A1852-8F27-416E-918C-94623D25BFB5}" presName="parentNode" presStyleLbl="node1" presStyleIdx="2" presStyleCnt="4" custLinFactNeighborY="972">
        <dgm:presLayoutVars>
          <dgm:chMax val="1"/>
          <dgm:bulletEnabled val="1"/>
        </dgm:presLayoutVars>
      </dgm:prSet>
      <dgm:spPr/>
      <dgm:t>
        <a:bodyPr/>
        <a:lstStyle/>
        <a:p>
          <a:endParaRPr lang="en-GB"/>
        </a:p>
      </dgm:t>
    </dgm:pt>
    <dgm:pt modelId="{37604A81-AA94-4E82-85E2-D2E32D89AF62}" type="pres">
      <dgm:prSet presAssocID="{880A1852-8F27-416E-918C-94623D25BFB5}" presName="childNode" presStyleLbl="revTx" presStyleIdx="1" presStyleCnt="3">
        <dgm:presLayoutVars>
          <dgm:bulletEnabled val="1"/>
        </dgm:presLayoutVars>
      </dgm:prSet>
      <dgm:spPr/>
      <dgm:t>
        <a:bodyPr/>
        <a:lstStyle/>
        <a:p>
          <a:endParaRPr lang="en-GB"/>
        </a:p>
      </dgm:t>
    </dgm:pt>
    <dgm:pt modelId="{FA39F72B-B701-4EAA-8012-3D6A89887AF7}" type="pres">
      <dgm:prSet presAssocID="{8DF46B25-C2B0-4979-9217-1E47E52C09CE}" presName="Name25" presStyleLbl="parChTrans1D1" presStyleIdx="2" presStyleCnt="3"/>
      <dgm:spPr/>
      <dgm:t>
        <a:bodyPr/>
        <a:lstStyle/>
        <a:p>
          <a:endParaRPr lang="en-GB"/>
        </a:p>
      </dgm:t>
    </dgm:pt>
    <dgm:pt modelId="{2B71A170-5818-412B-9270-2879612CD895}" type="pres">
      <dgm:prSet presAssocID="{E3AA3DD5-4E3D-4350-A75E-A59B9454825D}" presName="node" presStyleCnt="0"/>
      <dgm:spPr/>
    </dgm:pt>
    <dgm:pt modelId="{4A9BF846-0591-4B57-A7FC-E7C614857F46}" type="pres">
      <dgm:prSet presAssocID="{E3AA3DD5-4E3D-4350-A75E-A59B9454825D}" presName="parentNode" presStyleLbl="node1" presStyleIdx="3" presStyleCnt="4">
        <dgm:presLayoutVars>
          <dgm:chMax val="1"/>
          <dgm:bulletEnabled val="1"/>
        </dgm:presLayoutVars>
      </dgm:prSet>
      <dgm:spPr/>
      <dgm:t>
        <a:bodyPr/>
        <a:lstStyle/>
        <a:p>
          <a:endParaRPr lang="en-GB"/>
        </a:p>
      </dgm:t>
    </dgm:pt>
    <dgm:pt modelId="{0479E3C2-C3EA-47E3-9059-57C4B905EBCB}" type="pres">
      <dgm:prSet presAssocID="{E3AA3DD5-4E3D-4350-A75E-A59B9454825D}" presName="childNode" presStyleLbl="revTx" presStyleIdx="2" presStyleCnt="3">
        <dgm:presLayoutVars>
          <dgm:bulletEnabled val="1"/>
        </dgm:presLayoutVars>
      </dgm:prSet>
      <dgm:spPr/>
      <dgm:t>
        <a:bodyPr/>
        <a:lstStyle/>
        <a:p>
          <a:endParaRPr lang="en-GB"/>
        </a:p>
      </dgm:t>
    </dgm:pt>
  </dgm:ptLst>
  <dgm:cxnLst>
    <dgm:cxn modelId="{450C99B3-E34D-42CC-A5B5-D7EDB1B73EE6}" type="presOf" srcId="{E3AA3DD5-4E3D-4350-A75E-A59B9454825D}" destId="{4A9BF846-0591-4B57-A7FC-E7C614857F46}" srcOrd="0" destOrd="0" presId="urn:microsoft.com/office/officeart/2005/8/layout/radial2"/>
    <dgm:cxn modelId="{ECFA67A5-2495-448D-840E-B59535EB21BA}" type="presOf" srcId="{1968B631-1B9B-4557-BB40-40F1B348E48B}" destId="{B2C5578A-2CEC-499F-99E4-C3ABFAB6F6F8}" srcOrd="0" destOrd="0" presId="urn:microsoft.com/office/officeart/2005/8/layout/radial2"/>
    <dgm:cxn modelId="{BB511E33-90B4-4E00-8262-73144C2472E7}" srcId="{880A1852-8F27-416E-918C-94623D25BFB5}" destId="{BC2EDC0D-ABF3-4884-B16B-73BEBF1CE81E}" srcOrd="0" destOrd="0" parTransId="{9709D7EB-015D-4984-8BA0-BFCA33331455}" sibTransId="{920FDC4D-1A99-480D-B9C4-CF5DE90A6BF8}"/>
    <dgm:cxn modelId="{036349A3-8DE6-45EA-A83F-A5C922E869D2}" srcId="{5DB0879F-7904-445E-8311-C883E1F4F06C}" destId="{23DFFF44-79AA-4E1F-8366-D58DDBB63F4B}" srcOrd="0" destOrd="0" parTransId="{26AB5D5D-3CA6-4791-9FB8-4B314B21406E}" sibTransId="{F8EDDE03-AB7C-4265-83D1-30F48CF4860C}"/>
    <dgm:cxn modelId="{00F2FD33-77A6-4151-9033-C7F4FA90B357}" type="presOf" srcId="{01BE35B0-619F-4886-93D3-587A25E3A505}" destId="{606ED51B-C39F-4CC2-ABDD-B2CD0FE1F72F}" srcOrd="0" destOrd="3" presId="urn:microsoft.com/office/officeart/2005/8/layout/radial2"/>
    <dgm:cxn modelId="{897F9CAC-F7F5-4030-BA6D-7EBF11B3B5B7}" type="presOf" srcId="{A5D4BD04-F22D-4870-8923-CF2066C8B801}" destId="{0479E3C2-C3EA-47E3-9059-57C4B905EBCB}" srcOrd="0" destOrd="1" presId="urn:microsoft.com/office/officeart/2005/8/layout/radial2"/>
    <dgm:cxn modelId="{D4DD5B27-81A6-4B95-9DB1-2B6AE72C2096}" type="presOf" srcId="{35D645A1-B680-4CFC-94D8-B83988921DDF}" destId="{606ED51B-C39F-4CC2-ABDD-B2CD0FE1F72F}" srcOrd="0" destOrd="2" presId="urn:microsoft.com/office/officeart/2005/8/layout/radial2"/>
    <dgm:cxn modelId="{B0E404F3-6FE2-42DA-A62A-BEABD4C0E5B5}" srcId="{E3AA3DD5-4E3D-4350-A75E-A59B9454825D}" destId="{A5D4BD04-F22D-4870-8923-CF2066C8B801}" srcOrd="1" destOrd="0" parTransId="{433AD14A-27E9-4596-B96B-D7D81A58EA3D}" sibTransId="{62A3A03A-76FE-43A0-A700-45B7BAEBB4F3}"/>
    <dgm:cxn modelId="{F7EEE535-5A56-4F01-81AF-FBD29B0D4284}" srcId="{23DFFF44-79AA-4E1F-8366-D58DDBB63F4B}" destId="{01BE35B0-619F-4886-93D3-587A25E3A505}" srcOrd="3" destOrd="0" parTransId="{C3E09DBE-B4B7-4BF6-98A3-3B695FEA12EA}" sibTransId="{54F7892C-E8FF-4A30-8CC6-487799EE06DC}"/>
    <dgm:cxn modelId="{F897A372-386E-4B1F-BB07-2E7951B8645E}" type="presOf" srcId="{DB2E20CE-F8E0-4E54-A0CC-DFF381C0BD45}" destId="{606ED51B-C39F-4CC2-ABDD-B2CD0FE1F72F}" srcOrd="0" destOrd="1" presId="urn:microsoft.com/office/officeart/2005/8/layout/radial2"/>
    <dgm:cxn modelId="{1F1A952E-5788-4302-8C69-E66A0EC26C62}" srcId="{5DB0879F-7904-445E-8311-C883E1F4F06C}" destId="{E3AA3DD5-4E3D-4350-A75E-A59B9454825D}" srcOrd="2" destOrd="0" parTransId="{8DF46B25-C2B0-4979-9217-1E47E52C09CE}" sibTransId="{26E33B16-1D69-4DF1-A111-05B1F9149030}"/>
    <dgm:cxn modelId="{E6408AE3-394E-4300-8032-65B1D23E8F86}" srcId="{880A1852-8F27-416E-918C-94623D25BFB5}" destId="{E881E6D6-A8C9-4D50-ABBD-A445CE2F1113}" srcOrd="1" destOrd="0" parTransId="{DDB4BDFD-879F-46FB-944E-449F34F77B4F}" sibTransId="{27983D3D-2E60-419B-A863-1C06FDD27890}"/>
    <dgm:cxn modelId="{10152167-F0BE-4A25-90D0-A3E09F458BE9}" type="presOf" srcId="{8DF46B25-C2B0-4979-9217-1E47E52C09CE}" destId="{FA39F72B-B701-4EAA-8012-3D6A89887AF7}" srcOrd="0" destOrd="0" presId="urn:microsoft.com/office/officeart/2005/8/layout/radial2"/>
    <dgm:cxn modelId="{547F92D5-4FF8-4174-A0A0-29E0168241A5}" type="presOf" srcId="{FF3D14CA-4FFA-4224-BC54-B32A89A33BD4}" destId="{606ED51B-C39F-4CC2-ABDD-B2CD0FE1F72F}" srcOrd="0" destOrd="0" presId="urn:microsoft.com/office/officeart/2005/8/layout/radial2"/>
    <dgm:cxn modelId="{CD601EC4-1F38-4F86-B876-64389A450084}" srcId="{E3AA3DD5-4E3D-4350-A75E-A59B9454825D}" destId="{F64DFCEC-E253-44AC-A166-6AC9B1F1D15E}" srcOrd="0" destOrd="0" parTransId="{DA582ED3-F73D-4ED3-98B6-BB8BEFFF064E}" sibTransId="{DB8A527F-3878-42F5-9729-B521BB5977F0}"/>
    <dgm:cxn modelId="{2EC8BF7D-5177-4B7E-BAAE-5308B30C3494}" type="presOf" srcId="{BC2EDC0D-ABF3-4884-B16B-73BEBF1CE81E}" destId="{37604A81-AA94-4E82-85E2-D2E32D89AF62}" srcOrd="0" destOrd="0" presId="urn:microsoft.com/office/officeart/2005/8/layout/radial2"/>
    <dgm:cxn modelId="{F21B3075-95F4-45A9-82F4-1AE86A1C7AEF}" type="presOf" srcId="{271C5011-B76C-4AED-BB19-7C21A9FC42F6}" destId="{37604A81-AA94-4E82-85E2-D2E32D89AF62}" srcOrd="0" destOrd="2" presId="urn:microsoft.com/office/officeart/2005/8/layout/radial2"/>
    <dgm:cxn modelId="{80245C37-20E5-454E-8193-9330B0890186}" srcId="{880A1852-8F27-416E-918C-94623D25BFB5}" destId="{271C5011-B76C-4AED-BB19-7C21A9FC42F6}" srcOrd="2" destOrd="0" parTransId="{D153C35E-8D8D-419A-ABB0-BF4FB586B6D8}" sibTransId="{9B933841-112B-4CCF-BDD3-EACCD50A9C12}"/>
    <dgm:cxn modelId="{76CDB77C-45D8-4A70-A5A8-739E6E76EB39}" type="presOf" srcId="{F64DFCEC-E253-44AC-A166-6AC9B1F1D15E}" destId="{0479E3C2-C3EA-47E3-9059-57C4B905EBCB}" srcOrd="0" destOrd="0" presId="urn:microsoft.com/office/officeart/2005/8/layout/radial2"/>
    <dgm:cxn modelId="{1D4FA26B-48AA-439E-B287-3B1BF68B7C63}" srcId="{23DFFF44-79AA-4E1F-8366-D58DDBB63F4B}" destId="{FF3D14CA-4FFA-4224-BC54-B32A89A33BD4}" srcOrd="0" destOrd="0" parTransId="{52BDFAFB-1B9C-44A9-8507-682973BE239C}" sibTransId="{5C139C5C-0B5B-43AD-A509-CF4C867BA781}"/>
    <dgm:cxn modelId="{63C20CEE-F3C8-4834-8C48-470CF3EC46E4}" srcId="{23DFFF44-79AA-4E1F-8366-D58DDBB63F4B}" destId="{DB2E20CE-F8E0-4E54-A0CC-DFF381C0BD45}" srcOrd="1" destOrd="0" parTransId="{C72F0835-B130-43C8-BF2F-D95359B22039}" sibTransId="{47B9A2A2-1E41-4394-A34B-11F50488602B}"/>
    <dgm:cxn modelId="{9403694C-D19C-4564-BB28-0F14D1544E7C}" type="presOf" srcId="{5DB0879F-7904-445E-8311-C883E1F4F06C}" destId="{06B615D3-5F0C-4FE7-B060-399EABCBCFA1}" srcOrd="0" destOrd="0" presId="urn:microsoft.com/office/officeart/2005/8/layout/radial2"/>
    <dgm:cxn modelId="{2655F3CF-FC94-4A55-AE3C-C0916C567441}" type="presOf" srcId="{E881E6D6-A8C9-4D50-ABBD-A445CE2F1113}" destId="{37604A81-AA94-4E82-85E2-D2E32D89AF62}" srcOrd="0" destOrd="1" presId="urn:microsoft.com/office/officeart/2005/8/layout/radial2"/>
    <dgm:cxn modelId="{3F7F9911-C761-4597-B9BF-08962D47E9CB}" srcId="{5DB0879F-7904-445E-8311-C883E1F4F06C}" destId="{880A1852-8F27-416E-918C-94623D25BFB5}" srcOrd="1" destOrd="0" parTransId="{1968B631-1B9B-4557-BB40-40F1B348E48B}" sibTransId="{185BFAD6-BB9D-4072-8F22-A621010478EF}"/>
    <dgm:cxn modelId="{47C4AC15-59D6-4C3F-B7CE-A0F37037CD54}" type="presOf" srcId="{23DFFF44-79AA-4E1F-8366-D58DDBB63F4B}" destId="{44B50250-0724-4527-8D5D-C1A03DC4D66E}" srcOrd="0" destOrd="0" presId="urn:microsoft.com/office/officeart/2005/8/layout/radial2"/>
    <dgm:cxn modelId="{2877A74E-3F24-4D18-B242-19670296D09F}" srcId="{23DFFF44-79AA-4E1F-8366-D58DDBB63F4B}" destId="{35D645A1-B680-4CFC-94D8-B83988921DDF}" srcOrd="2" destOrd="0" parTransId="{37545CAC-AE17-457F-8D94-694691788306}" sibTransId="{D2F55C30-3F4F-46BF-9C17-7FDB3DEA7D01}"/>
    <dgm:cxn modelId="{765056DC-C941-4CDD-ACD8-F173C3B30294}" type="presOf" srcId="{880A1852-8F27-416E-918C-94623D25BFB5}" destId="{8BEA0854-67BC-4E06-BC7D-046C7F1F9371}" srcOrd="0" destOrd="0" presId="urn:microsoft.com/office/officeart/2005/8/layout/radial2"/>
    <dgm:cxn modelId="{0DA0B5D2-E11B-48A3-B717-5780A1BD5CAF}" type="presOf" srcId="{26AB5D5D-3CA6-4791-9FB8-4B314B21406E}" destId="{F7C7A970-6699-49C5-896B-465DE259415B}" srcOrd="0" destOrd="0" presId="urn:microsoft.com/office/officeart/2005/8/layout/radial2"/>
    <dgm:cxn modelId="{B5474CD4-8557-4943-B774-FE5795F710B2}" type="presParOf" srcId="{06B615D3-5F0C-4FE7-B060-399EABCBCFA1}" destId="{8DF77290-EB4F-406F-A537-1EE2B7C4359C}" srcOrd="0" destOrd="0" presId="urn:microsoft.com/office/officeart/2005/8/layout/radial2"/>
    <dgm:cxn modelId="{071E75FD-C905-41E3-8E7C-481F0FAFFE18}" type="presParOf" srcId="{8DF77290-EB4F-406F-A537-1EE2B7C4359C}" destId="{A1933479-C569-42AF-A57E-300E97359B6F}" srcOrd="0" destOrd="0" presId="urn:microsoft.com/office/officeart/2005/8/layout/radial2"/>
    <dgm:cxn modelId="{C9D639CB-3FAD-425A-AB2B-543C1738D255}" type="presParOf" srcId="{A1933479-C569-42AF-A57E-300E97359B6F}" destId="{AAD6E791-3769-439D-BB39-081804E962FA}" srcOrd="0" destOrd="0" presId="urn:microsoft.com/office/officeart/2005/8/layout/radial2"/>
    <dgm:cxn modelId="{4EBA72AA-BD53-4102-A008-DF23C0A8A0ED}" type="presParOf" srcId="{A1933479-C569-42AF-A57E-300E97359B6F}" destId="{7C920294-12C1-49DE-80CD-3D6CE5A976CC}" srcOrd="1" destOrd="0" presId="urn:microsoft.com/office/officeart/2005/8/layout/radial2"/>
    <dgm:cxn modelId="{FE8FAB4E-95C5-4257-8C8F-6826AC5DD4B3}" type="presParOf" srcId="{8DF77290-EB4F-406F-A537-1EE2B7C4359C}" destId="{F7C7A970-6699-49C5-896B-465DE259415B}" srcOrd="1" destOrd="0" presId="urn:microsoft.com/office/officeart/2005/8/layout/radial2"/>
    <dgm:cxn modelId="{78A057DB-ACC9-48FC-A550-3A71019C53D3}" type="presParOf" srcId="{8DF77290-EB4F-406F-A537-1EE2B7C4359C}" destId="{79B8F4EB-5D87-4F57-A6C7-488619ACC629}" srcOrd="2" destOrd="0" presId="urn:microsoft.com/office/officeart/2005/8/layout/radial2"/>
    <dgm:cxn modelId="{4B5526F0-C446-4946-878C-657BA980F348}" type="presParOf" srcId="{79B8F4EB-5D87-4F57-A6C7-488619ACC629}" destId="{44B50250-0724-4527-8D5D-C1A03DC4D66E}" srcOrd="0" destOrd="0" presId="urn:microsoft.com/office/officeart/2005/8/layout/radial2"/>
    <dgm:cxn modelId="{27A45EFF-FEE1-4F74-AF04-AD84D2723BAB}" type="presParOf" srcId="{79B8F4EB-5D87-4F57-A6C7-488619ACC629}" destId="{606ED51B-C39F-4CC2-ABDD-B2CD0FE1F72F}" srcOrd="1" destOrd="0" presId="urn:microsoft.com/office/officeart/2005/8/layout/radial2"/>
    <dgm:cxn modelId="{011CFBC2-B41E-4567-85D9-936F8EBBC39C}" type="presParOf" srcId="{8DF77290-EB4F-406F-A537-1EE2B7C4359C}" destId="{B2C5578A-2CEC-499F-99E4-C3ABFAB6F6F8}" srcOrd="3" destOrd="0" presId="urn:microsoft.com/office/officeart/2005/8/layout/radial2"/>
    <dgm:cxn modelId="{C283AEA9-9B13-47DC-9F45-027B97EEBFD8}" type="presParOf" srcId="{8DF77290-EB4F-406F-A537-1EE2B7C4359C}" destId="{FE7FAFAC-BA9C-435D-BB21-A694588024D1}" srcOrd="4" destOrd="0" presId="urn:microsoft.com/office/officeart/2005/8/layout/radial2"/>
    <dgm:cxn modelId="{4B21291E-5021-4E55-8F65-2598844C4E30}" type="presParOf" srcId="{FE7FAFAC-BA9C-435D-BB21-A694588024D1}" destId="{8BEA0854-67BC-4E06-BC7D-046C7F1F9371}" srcOrd="0" destOrd="0" presId="urn:microsoft.com/office/officeart/2005/8/layout/radial2"/>
    <dgm:cxn modelId="{3F1AACDE-FF12-495C-9176-E8EBB538DB00}" type="presParOf" srcId="{FE7FAFAC-BA9C-435D-BB21-A694588024D1}" destId="{37604A81-AA94-4E82-85E2-D2E32D89AF62}" srcOrd="1" destOrd="0" presId="urn:microsoft.com/office/officeart/2005/8/layout/radial2"/>
    <dgm:cxn modelId="{C9AAE115-4838-4EAE-BB0D-13783941A10D}" type="presParOf" srcId="{8DF77290-EB4F-406F-A537-1EE2B7C4359C}" destId="{FA39F72B-B701-4EAA-8012-3D6A89887AF7}" srcOrd="5" destOrd="0" presId="urn:microsoft.com/office/officeart/2005/8/layout/radial2"/>
    <dgm:cxn modelId="{12C39E07-56B7-49B4-933B-219C5AC96694}" type="presParOf" srcId="{8DF77290-EB4F-406F-A537-1EE2B7C4359C}" destId="{2B71A170-5818-412B-9270-2879612CD895}" srcOrd="6" destOrd="0" presId="urn:microsoft.com/office/officeart/2005/8/layout/radial2"/>
    <dgm:cxn modelId="{BEA98C6D-5167-4D81-8230-F14F121530E2}" type="presParOf" srcId="{2B71A170-5818-412B-9270-2879612CD895}" destId="{4A9BF846-0591-4B57-A7FC-E7C614857F46}" srcOrd="0" destOrd="0" presId="urn:microsoft.com/office/officeart/2005/8/layout/radial2"/>
    <dgm:cxn modelId="{7F90B683-9299-4CCA-8A6C-23A8B9BF62A6}" type="presParOf" srcId="{2B71A170-5818-412B-9270-2879612CD895}" destId="{0479E3C2-C3EA-47E3-9059-57C4B905EBC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F72B-B701-4EAA-8012-3D6A89887AF7}">
      <dsp:nvSpPr>
        <dsp:cNvPr id="0" name=""/>
        <dsp:cNvSpPr/>
      </dsp:nvSpPr>
      <dsp:spPr>
        <a:xfrm rot="2534046">
          <a:off x="3003421" y="4276750"/>
          <a:ext cx="928671" cy="60117"/>
        </a:xfrm>
        <a:custGeom>
          <a:avLst/>
          <a:gdLst/>
          <a:ahLst/>
          <a:cxnLst/>
          <a:rect l="0" t="0" r="0" b="0"/>
          <a:pathLst>
            <a:path>
              <a:moveTo>
                <a:pt x="0" y="30058"/>
              </a:moveTo>
              <a:lnTo>
                <a:pt x="928671" y="30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C5578A-2CEC-499F-99E4-C3ABFAB6F6F8}">
      <dsp:nvSpPr>
        <dsp:cNvPr id="0" name=""/>
        <dsp:cNvSpPr/>
      </dsp:nvSpPr>
      <dsp:spPr>
        <a:xfrm rot="19231">
          <a:off x="3123952" y="3003184"/>
          <a:ext cx="1046940" cy="60117"/>
        </a:xfrm>
        <a:custGeom>
          <a:avLst/>
          <a:gdLst/>
          <a:ahLst/>
          <a:cxnLst/>
          <a:rect l="0" t="0" r="0" b="0"/>
          <a:pathLst>
            <a:path>
              <a:moveTo>
                <a:pt x="0" y="30058"/>
              </a:moveTo>
              <a:lnTo>
                <a:pt x="1046940" y="30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C7A970-6699-49C5-896B-465DE259415B}">
      <dsp:nvSpPr>
        <dsp:cNvPr id="0" name=""/>
        <dsp:cNvSpPr/>
      </dsp:nvSpPr>
      <dsp:spPr>
        <a:xfrm rot="19065954">
          <a:off x="3003421" y="1711804"/>
          <a:ext cx="928671" cy="60117"/>
        </a:xfrm>
        <a:custGeom>
          <a:avLst/>
          <a:gdLst/>
          <a:ahLst/>
          <a:cxnLst/>
          <a:rect l="0" t="0" r="0" b="0"/>
          <a:pathLst>
            <a:path>
              <a:moveTo>
                <a:pt x="0" y="30058"/>
              </a:moveTo>
              <a:lnTo>
                <a:pt x="928671" y="300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920294-12C1-49DE-80CD-3D6CE5A976CC}">
      <dsp:nvSpPr>
        <dsp:cNvPr id="0" name=""/>
        <dsp:cNvSpPr/>
      </dsp:nvSpPr>
      <dsp:spPr>
        <a:xfrm>
          <a:off x="528100" y="1497359"/>
          <a:ext cx="3053953" cy="305395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50250-0724-4527-8D5D-C1A03DC4D66E}">
      <dsp:nvSpPr>
        <dsp:cNvPr id="0" name=""/>
        <dsp:cNvSpPr/>
      </dsp:nvSpPr>
      <dsp:spPr>
        <a:xfrm>
          <a:off x="3589648" y="369"/>
          <a:ext cx="1709626" cy="1709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t>hardware</a:t>
          </a:r>
        </a:p>
      </dsp:txBody>
      <dsp:txXfrm>
        <a:off x="3840017" y="250738"/>
        <a:ext cx="1208888" cy="1208888"/>
      </dsp:txXfrm>
    </dsp:sp>
    <dsp:sp modelId="{606ED51B-C39F-4CC2-ABDD-B2CD0FE1F72F}">
      <dsp:nvSpPr>
        <dsp:cNvPr id="0" name=""/>
        <dsp:cNvSpPr/>
      </dsp:nvSpPr>
      <dsp:spPr>
        <a:xfrm>
          <a:off x="5470236" y="369"/>
          <a:ext cx="2564439" cy="170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GB" sz="1900" kern="1200"/>
            <a:t>games machines</a:t>
          </a:r>
        </a:p>
        <a:p>
          <a:pPr marL="171450" lvl="1" indent="-171450" algn="l" defTabSz="844550">
            <a:lnSpc>
              <a:spcPct val="90000"/>
            </a:lnSpc>
            <a:spcBef>
              <a:spcPct val="0"/>
            </a:spcBef>
            <a:spcAft>
              <a:spcPct val="15000"/>
            </a:spcAft>
            <a:buChar char="••"/>
          </a:pPr>
          <a:r>
            <a:rPr lang="en-GB" sz="1900" kern="1200"/>
            <a:t>tablets</a:t>
          </a:r>
        </a:p>
        <a:p>
          <a:pPr marL="171450" lvl="1" indent="-171450" algn="l" defTabSz="844550">
            <a:lnSpc>
              <a:spcPct val="90000"/>
            </a:lnSpc>
            <a:spcBef>
              <a:spcPct val="0"/>
            </a:spcBef>
            <a:spcAft>
              <a:spcPct val="15000"/>
            </a:spcAft>
            <a:buChar char="••"/>
          </a:pPr>
          <a:r>
            <a:rPr lang="en-GB" sz="1900" kern="1200"/>
            <a:t>handheld game machines</a:t>
          </a:r>
        </a:p>
        <a:p>
          <a:pPr marL="171450" lvl="1" indent="-171450" algn="l" defTabSz="844550">
            <a:lnSpc>
              <a:spcPct val="90000"/>
            </a:lnSpc>
            <a:spcBef>
              <a:spcPct val="0"/>
            </a:spcBef>
            <a:spcAft>
              <a:spcPct val="15000"/>
            </a:spcAft>
            <a:buChar char="••"/>
          </a:pPr>
          <a:r>
            <a:rPr lang="en-GB" sz="1900" kern="1200"/>
            <a:t>making a pc/whiteboard more accessible</a:t>
          </a:r>
        </a:p>
      </dsp:txBody>
      <dsp:txXfrm>
        <a:off x="5470236" y="369"/>
        <a:ext cx="2564439" cy="1709626"/>
      </dsp:txXfrm>
    </dsp:sp>
    <dsp:sp modelId="{8BEA0854-67BC-4E06-BC7D-046C7F1F9371}">
      <dsp:nvSpPr>
        <dsp:cNvPr id="0" name=""/>
        <dsp:cNvSpPr/>
      </dsp:nvSpPr>
      <dsp:spPr>
        <a:xfrm>
          <a:off x="4170871" y="2186140"/>
          <a:ext cx="1709626" cy="1709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t>software</a:t>
          </a:r>
        </a:p>
      </dsp:txBody>
      <dsp:txXfrm>
        <a:off x="4421240" y="2436509"/>
        <a:ext cx="1208888" cy="1208888"/>
      </dsp:txXfrm>
    </dsp:sp>
    <dsp:sp modelId="{37604A81-AA94-4E82-85E2-D2E32D89AF62}">
      <dsp:nvSpPr>
        <dsp:cNvPr id="0" name=""/>
        <dsp:cNvSpPr/>
      </dsp:nvSpPr>
      <dsp:spPr>
        <a:xfrm>
          <a:off x="6051460" y="2186140"/>
          <a:ext cx="2564439" cy="170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GB" sz="1900" kern="1200"/>
            <a:t>games</a:t>
          </a:r>
        </a:p>
        <a:p>
          <a:pPr marL="171450" lvl="1" indent="-171450" algn="l" defTabSz="844550">
            <a:lnSpc>
              <a:spcPct val="90000"/>
            </a:lnSpc>
            <a:spcBef>
              <a:spcPct val="0"/>
            </a:spcBef>
            <a:spcAft>
              <a:spcPct val="15000"/>
            </a:spcAft>
            <a:buChar char="••"/>
          </a:pPr>
          <a:r>
            <a:rPr lang="en-GB" sz="1900" kern="1200"/>
            <a:t>science apps</a:t>
          </a:r>
        </a:p>
        <a:p>
          <a:pPr marL="171450" lvl="1" indent="-171450" algn="l" defTabSz="844550">
            <a:lnSpc>
              <a:spcPct val="90000"/>
            </a:lnSpc>
            <a:spcBef>
              <a:spcPct val="0"/>
            </a:spcBef>
            <a:spcAft>
              <a:spcPct val="15000"/>
            </a:spcAft>
            <a:buChar char="••"/>
          </a:pPr>
          <a:r>
            <a:rPr lang="en-GB" sz="1900" kern="1200"/>
            <a:t>other apps</a:t>
          </a:r>
        </a:p>
      </dsp:txBody>
      <dsp:txXfrm>
        <a:off x="6051460" y="2186140"/>
        <a:ext cx="2564439" cy="1709626"/>
      </dsp:txXfrm>
    </dsp:sp>
    <dsp:sp modelId="{4A9BF846-0591-4B57-A7FC-E7C614857F46}">
      <dsp:nvSpPr>
        <dsp:cNvPr id="0" name=""/>
        <dsp:cNvSpPr/>
      </dsp:nvSpPr>
      <dsp:spPr>
        <a:xfrm>
          <a:off x="3589648" y="4338676"/>
          <a:ext cx="1709626" cy="1709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t>alternatives</a:t>
          </a:r>
        </a:p>
      </dsp:txBody>
      <dsp:txXfrm>
        <a:off x="3840017" y="4589045"/>
        <a:ext cx="1208888" cy="1208888"/>
      </dsp:txXfrm>
    </dsp:sp>
    <dsp:sp modelId="{0479E3C2-C3EA-47E3-9059-57C4B905EBCB}">
      <dsp:nvSpPr>
        <dsp:cNvPr id="0" name=""/>
        <dsp:cNvSpPr/>
      </dsp:nvSpPr>
      <dsp:spPr>
        <a:xfrm>
          <a:off x="5470236" y="4338676"/>
          <a:ext cx="2564439" cy="170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n-GB" sz="1900" kern="1200"/>
            <a:t>imaginative approaches</a:t>
          </a:r>
        </a:p>
        <a:p>
          <a:pPr marL="171450" lvl="1" indent="-171450" algn="l" defTabSz="844550">
            <a:lnSpc>
              <a:spcPct val="90000"/>
            </a:lnSpc>
            <a:spcBef>
              <a:spcPct val="0"/>
            </a:spcBef>
            <a:spcAft>
              <a:spcPct val="15000"/>
            </a:spcAft>
            <a:buChar char="••"/>
          </a:pPr>
          <a:r>
            <a:rPr lang="en-GB" sz="1900" kern="1200"/>
            <a:t>what is worth it</a:t>
          </a:r>
        </a:p>
      </dsp:txBody>
      <dsp:txXfrm>
        <a:off x="5470236" y="4338676"/>
        <a:ext cx="2564439" cy="170962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9A67F9-C1C7-49DF-87DD-9C3EE12C6296}" type="datetimeFigureOut">
              <a:rPr lang="en-GB"/>
              <a:pPr>
                <a:defRPr/>
              </a:pPr>
              <a:t>04/12/2013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A35F0E-013E-4E83-BFD7-697DFDF1D95C}" type="slidenum">
              <a:rPr lang="en-GB"/>
              <a:pPr>
                <a:defRPr/>
              </a:pPr>
              <a:t>‹#›</a:t>
            </a:fld>
            <a:endParaRPr lang="en-GB"/>
          </a:p>
        </p:txBody>
      </p:sp>
    </p:spTree>
    <p:extLst>
      <p:ext uri="{BB962C8B-B14F-4D97-AF65-F5344CB8AC3E}">
        <p14:creationId xmlns:p14="http://schemas.microsoft.com/office/powerpoint/2010/main" val="3617075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smtClean="0"/>
              <a:t>Rationale</a:t>
            </a:r>
            <a:endParaRPr lang="en-GB" dirty="0" smtClean="0"/>
          </a:p>
          <a:p>
            <a:pPr eaLnBrk="1" hangingPunct="1">
              <a:spcBef>
                <a:spcPct val="0"/>
              </a:spcBef>
            </a:pPr>
            <a:r>
              <a:rPr lang="en-GB" dirty="0" smtClean="0"/>
              <a:t>It is generally agreed that the more actively involved a pupil is in their learning, the more likely they are to enjoy it and make progress. Unfortunately, some children are limited in their opportunities to participate due to problems with mobility, co-ordination or their ability to process complex information.</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86B58-BA18-4424-8F2F-DBF05E4DC19E}"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the </a:t>
            </a:r>
            <a:r>
              <a:rPr lang="en-GB" dirty="0" err="1" smtClean="0"/>
              <a:t>wii</a:t>
            </a:r>
            <a:r>
              <a:rPr lang="en-GB" dirty="0" smtClean="0"/>
              <a:t> fit balance board</a:t>
            </a:r>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
            </a:r>
            <a:r>
              <a:rPr lang="en-GB" dirty="0" err="1" smtClean="0"/>
              <a:t>kinect</a:t>
            </a:r>
            <a:r>
              <a:rPr lang="en-GB" dirty="0" smtClean="0"/>
              <a:t> gets over many of the problems associated with hand held devices.</a:t>
            </a:r>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the </a:t>
            </a:r>
            <a:r>
              <a:rPr lang="en-GB" dirty="0" err="1" smtClean="0"/>
              <a:t>xbox</a:t>
            </a:r>
            <a:r>
              <a:rPr lang="en-GB" dirty="0" smtClean="0"/>
              <a:t> and </a:t>
            </a:r>
            <a:r>
              <a:rPr lang="en-GB" dirty="0" err="1" smtClean="0"/>
              <a:t>kinect</a:t>
            </a:r>
            <a:r>
              <a:rPr lang="en-GB" dirty="0" smtClean="0"/>
              <a:t> allows the pupils to interact in a much more meaningful way.</a:t>
            </a:r>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Kinect</a:t>
            </a:r>
            <a:r>
              <a:rPr lang="en-GB" dirty="0" smtClean="0"/>
              <a:t> adventures – a lot of movement games – the rapids one is probably the best for getting</a:t>
            </a:r>
            <a:r>
              <a:rPr lang="en-GB" baseline="0" dirty="0" smtClean="0"/>
              <a:t> some science out of it.</a:t>
            </a:r>
          </a:p>
          <a:p>
            <a:r>
              <a:rPr lang="en-GB" baseline="0" dirty="0" err="1" smtClean="0"/>
              <a:t>Zumba</a:t>
            </a:r>
            <a:r>
              <a:rPr lang="en-GB" baseline="0" dirty="0" smtClean="0"/>
              <a:t> fitness was used with  a PE class</a:t>
            </a:r>
          </a:p>
          <a:p>
            <a:r>
              <a:rPr lang="en-GB" baseline="0" dirty="0" smtClean="0"/>
              <a:t>Sesame street uses the camera to put you into the programme – it has to be used online</a:t>
            </a:r>
          </a:p>
          <a:p>
            <a:r>
              <a:rPr lang="en-GB" baseline="0" dirty="0" err="1" smtClean="0"/>
              <a:t>Kinect</a:t>
            </a:r>
            <a:r>
              <a:rPr lang="en-GB" baseline="0" dirty="0" smtClean="0"/>
              <a:t> fun labs – again you need to be online – air band is particularly fun.</a:t>
            </a:r>
          </a:p>
          <a:p>
            <a:r>
              <a:rPr lang="en-GB" baseline="0" dirty="0" smtClean="0"/>
              <a:t>Body and brain connection – </a:t>
            </a:r>
            <a:r>
              <a:rPr lang="en-GB" baseline="0" dirty="0" err="1" smtClean="0"/>
              <a:t>dr</a:t>
            </a:r>
            <a:r>
              <a:rPr lang="en-GB" baseline="0" dirty="0" smtClean="0"/>
              <a:t> </a:t>
            </a:r>
            <a:r>
              <a:rPr lang="en-GB" baseline="0" dirty="0" err="1" smtClean="0"/>
              <a:t>kawashima</a:t>
            </a:r>
            <a:r>
              <a:rPr lang="en-GB" baseline="0" dirty="0" smtClean="0"/>
              <a:t> updated.</a:t>
            </a:r>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not mentioned – Amazon’s kindle fire – by far the cheapest.</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1379C-6164-43E7-871D-198B6DB2BCB3}" type="slidenum">
              <a:rPr lang="en-GB" smtClean="0"/>
              <a:pPr fontAlgn="base">
                <a:spcBef>
                  <a:spcPct val="0"/>
                </a:spcBef>
                <a:spcAft>
                  <a:spcPct val="0"/>
                </a:spcAft>
                <a:defRPr/>
              </a:pPr>
              <a:t>21</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more up</a:t>
            </a:r>
            <a:r>
              <a:rPr lang="en-GB" baseline="0" dirty="0" smtClean="0"/>
              <a:t> to date list</a:t>
            </a:r>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22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a </a:t>
            </a:r>
            <a:r>
              <a:rPr lang="en-GB" dirty="0" err="1" smtClean="0"/>
              <a:t>xoom</a:t>
            </a:r>
            <a:r>
              <a:rPr lang="en-GB" dirty="0" smtClean="0"/>
              <a:t> with Google Sky Maps in</a:t>
            </a:r>
            <a:r>
              <a:rPr lang="en-GB" baseline="0" dirty="0" smtClean="0"/>
              <a:t> a lesson asking “where does the Sun go at night?”</a:t>
            </a:r>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23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29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30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31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smtClean="0"/>
              <a:t>Rationale</a:t>
            </a:r>
            <a:endParaRPr lang="en-GB" dirty="0" smtClean="0"/>
          </a:p>
          <a:p>
            <a:pPr eaLnBrk="1" hangingPunct="1">
              <a:spcBef>
                <a:spcPct val="0"/>
              </a:spcBef>
            </a:pPr>
            <a:r>
              <a:rPr lang="en-GB" dirty="0" smtClean="0"/>
              <a:t>I’m not providing this information as an advocate for using wireless devices indiscriminately. I feel it is much more important to make</a:t>
            </a:r>
            <a:r>
              <a:rPr lang="en-GB" baseline="0" dirty="0" smtClean="0"/>
              <a:t> your lessons relevant, stimulating and fun.</a:t>
            </a:r>
            <a:endParaRPr lang="en-GB" dirty="0"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86B58-BA18-4424-8F2F-DBF05E4DC19E}"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new range of wireless interactive computer-based devices offers a possible solution.</a:t>
            </a:r>
          </a:p>
          <a:p>
            <a:pPr eaLnBrk="1" hangingPunct="1">
              <a:spcBef>
                <a:spcPct val="0"/>
              </a:spcBef>
            </a:pPr>
            <a:r>
              <a:rPr lang="en-GB" smtClean="0"/>
              <a:t>The aim of this project is to explore the various devices available, the software that supports them, and the alternative strategies that can be used.</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164328-3BED-4523-98A3-6ED6D2F1208A}"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t>The current range of games machines (the so called 7</a:t>
            </a:r>
            <a:r>
              <a:rPr lang="en-GB" baseline="30000" dirty="0" smtClean="0"/>
              <a:t>th</a:t>
            </a:r>
            <a:r>
              <a:rPr lang="en-GB" dirty="0" smtClean="0"/>
              <a:t> generation) has continued to be dominated by the three main providers: Sony, Nintendo and Microsoft.</a:t>
            </a:r>
          </a:p>
        </p:txBody>
      </p:sp>
      <p:sp>
        <p:nvSpPr>
          <p:cNvPr id="4" name="Slide Number Placeholder 3"/>
          <p:cNvSpPr>
            <a:spLocks noGrp="1"/>
          </p:cNvSpPr>
          <p:nvPr>
            <p:ph type="sldNum" sz="quarter" idx="10"/>
          </p:nvPr>
        </p:nvSpPr>
        <p:spPr/>
        <p:txBody>
          <a:bodyPr/>
          <a:lstStyle/>
          <a:p>
            <a:pPr>
              <a:defRPr/>
            </a:pPr>
            <a:fld id="{F8A35F0E-013E-4E83-BFD7-697DFDF1D95C}"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current range of games machines (the so called 7</a:t>
            </a:r>
            <a:r>
              <a:rPr lang="en-GB" baseline="30000" dirty="0" smtClean="0"/>
              <a:t>th</a:t>
            </a:r>
            <a:r>
              <a:rPr lang="en-GB" dirty="0" smtClean="0"/>
              <a:t> generation) has continued to be dominated by the three main providers: Sony, Nintendo and Microsoft.</a:t>
            </a:r>
          </a:p>
          <a:p>
            <a:pPr eaLnBrk="1" hangingPunct="1">
              <a:spcBef>
                <a:spcPct val="0"/>
              </a:spcBef>
            </a:pPr>
            <a:r>
              <a:rPr lang="en-GB" dirty="0" smtClean="0"/>
              <a:t>The table below summarises some of their properties:</a:t>
            </a:r>
          </a:p>
          <a:p>
            <a:pPr eaLnBrk="1" hangingPunct="1">
              <a:spcBef>
                <a:spcPct val="0"/>
              </a:spcBef>
            </a:pPr>
            <a:endParaRPr lang="en-GB"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C9BE9-6AB8-4474-BD61-4C2AB3D48193}"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new range – apart from the </a:t>
            </a:r>
            <a:r>
              <a:rPr lang="en-GB" dirty="0" err="1" smtClean="0"/>
              <a:t>wii</a:t>
            </a:r>
            <a:r>
              <a:rPr lang="en-GB" dirty="0" smtClean="0"/>
              <a:t> u we are still</a:t>
            </a:r>
            <a:r>
              <a:rPr lang="en-GB" baseline="0" dirty="0" smtClean="0"/>
              <a:t> guessing.</a:t>
            </a:r>
            <a:endParaRPr lang="en-GB" dirty="0" smtClean="0"/>
          </a:p>
          <a:p>
            <a:pPr eaLnBrk="1" hangingPunct="1">
              <a:spcBef>
                <a:spcPct val="0"/>
              </a:spcBef>
            </a:pPr>
            <a:endParaRPr lang="en-GB"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C9BE9-6AB8-4474-BD61-4C2AB3D48193}"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Wii was used to support a series of lessons on speed and friction. </a:t>
            </a:r>
          </a:p>
          <a:p>
            <a:pPr eaLnBrk="1" hangingPunct="1">
              <a:spcBef>
                <a:spcPct val="0"/>
              </a:spcBef>
            </a:pPr>
            <a:endParaRPr lang="en-GB"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AC2FE5-667D-4A74-9257-D271B892005E}"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Some pupils had particular difficulties using the device, but all found it very motivating.</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C69AC-F14F-4E39-AFF6-65678DC3F5BF}"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These are some of the activities I have used successfully with some of the children.</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AC69AC-F14F-4E39-AFF6-65678DC3F5BF}" type="slidenum">
              <a:rPr lang="en-GB" smtClean="0"/>
              <a:pPr fontAlgn="base">
                <a:spcBef>
                  <a:spcPct val="0"/>
                </a:spcBef>
                <a:spcAft>
                  <a:spcPct val="0"/>
                </a:spcAft>
                <a:defRPr/>
              </a:pPr>
              <a:t>11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2EFA5E9-7288-46A5-A086-1BE10AFCC777}" type="datetimeFigureOut">
              <a:rPr lang="en-GB"/>
              <a:pPr>
                <a:defRPr/>
              </a:pPr>
              <a:t>04/12/2013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3711FF-E871-476A-8549-3E9EC643E81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BDE685B-0A16-4F2D-901E-3F98A09C670F}" type="datetimeFigureOut">
              <a:rPr lang="en-GB"/>
              <a:pPr>
                <a:defRPr/>
              </a:pPr>
              <a:t>04/12/2013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C0B0DE-D486-4451-B902-24905C7B30E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8D1310-CB5C-4FD0-987C-64681DE79A99}" type="datetimeFigureOut">
              <a:rPr lang="en-GB"/>
              <a:pPr>
                <a:defRPr/>
              </a:pPr>
              <a:t>04/12/2013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45486C-DDD9-4CC4-B729-B9176BFA1B6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D10FF58-817B-49B9-9C42-6344A1EB9BB0}" type="datetimeFigureOut">
              <a:rPr lang="en-GB"/>
              <a:pPr>
                <a:defRPr/>
              </a:pPr>
              <a:t>04/12/2013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DEA098-339C-4BE7-AC79-7F4D1A6727E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9CD10-A169-4892-B431-3F60EF97C36A}" type="datetimeFigureOut">
              <a:rPr lang="en-GB"/>
              <a:pPr>
                <a:defRPr/>
              </a:pPr>
              <a:t>04/12/2013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C727E55-DFA2-48A2-AA85-78E302FA136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5206D99-3DCB-4A58-9651-8E26B31BF5DF}" type="datetimeFigureOut">
              <a:rPr lang="en-GB"/>
              <a:pPr>
                <a:defRPr/>
              </a:pPr>
              <a:t>04/12/2013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157924C-74E8-40C0-A55B-6FB8B34856F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88E8A5E-A90A-4894-BCE4-ED111ECF9C5E}" type="datetimeFigureOut">
              <a:rPr lang="en-GB"/>
              <a:pPr>
                <a:defRPr/>
              </a:pPr>
              <a:t>04/12/2013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3B93BAF-0952-4149-9A30-2C110DAD55D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7AC4D17-FFB0-4181-AC40-A7D53AD8462D}" type="datetimeFigureOut">
              <a:rPr lang="en-GB"/>
              <a:pPr>
                <a:defRPr/>
              </a:pPr>
              <a:t>04/12/2013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87EEC1D-E85D-4FA7-8B8E-8BB606C39D1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276938-FBC7-4265-AF28-BC32742CE479}" type="datetimeFigureOut">
              <a:rPr lang="en-GB"/>
              <a:pPr>
                <a:defRPr/>
              </a:pPr>
              <a:t>04/12/2013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5EF86DC-4F2F-4D7C-8FF4-A5D6957BC33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397479-F09D-454A-9C2A-67E32499C700}" type="datetimeFigureOut">
              <a:rPr lang="en-GB"/>
              <a:pPr>
                <a:defRPr/>
              </a:pPr>
              <a:t>04/12/2013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2A1A31C-55E3-452C-82B3-C59A821B6EE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4A988-7E81-4F4E-8F72-B884B7EFFA11}" type="datetimeFigureOut">
              <a:rPr lang="en-GB"/>
              <a:pPr>
                <a:defRPr/>
              </a:pPr>
              <a:t>04/12/2013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EEEDB5-1851-4D81-913B-0F1ED2D0F9F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6AC15B-44D3-4514-B535-D97B8DB2476D}" type="datetimeFigureOut">
              <a:rPr lang="en-GB"/>
              <a:pPr>
                <a:defRPr/>
              </a:pPr>
              <a:t>04/12/2013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A0C3F1-3C91-438D-8B81-7842B1591F7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marketplace.xbox.com/en-GB/Product/Kinect-Fun-Labs/66acd000-77fe-1000-9115-d802584808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using%20the%20xoom.MP4"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hyperlink" Target="http://computer.howstuffworks.com/tablets/10-ipad-apps-for-teaching-kids-about-science.htm" TargetMode="External"/><Relationship Id="rId4" Type="http://schemas.openxmlformats.org/officeDocument/2006/relationships/hyperlink" Target="http://www.youtube.com/watch?v=w-ASnQ9YnDk"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bskids.org/games/science.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education/en-us/products/Pages/kinect.aspx" TargetMode="External"/><Relationship Id="rId4" Type="http://schemas.openxmlformats.org/officeDocument/2006/relationships/hyperlink" Target="http://kinectsen.wikispaces.com/" TargetMode="External"/><Relationship Id="rId5" Type="http://schemas.openxmlformats.org/officeDocument/2006/relationships/hyperlink" Target="http://www.special-needs-kids.co.uk/Special-Needs-Software.htm" TargetMode="External"/><Relationship Id="rId6" Type="http://schemas.openxmlformats.org/officeDocument/2006/relationships/hyperlink" Target="http://blog.learningtoday.com/blog/bid/24286/Wii-Therapy-for-Special-Needs-Students" TargetMode="External"/><Relationship Id="rId1" Type="http://schemas.openxmlformats.org/officeDocument/2006/relationships/slideLayout" Target="../slideLayouts/slideLayout2.xml"/><Relationship Id="rId2" Type="http://schemas.openxmlformats.org/officeDocument/2006/relationships/hyperlink" Target="http://dailyedventures.com/index.php/2012/09/20/shann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hyperlink" Target="short%20video%20clip%20using%20wii.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hyperlink" Target="wii%20clip%20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GB" b="1" dirty="0"/>
              <a:t>The use of wireless devices to support learning in </a:t>
            </a:r>
            <a:r>
              <a:rPr lang="en-GB" b="1" dirty="0" smtClean="0"/>
              <a:t/>
            </a:r>
            <a:br>
              <a:rPr lang="en-GB" b="1" dirty="0" smtClean="0"/>
            </a:br>
            <a:r>
              <a:rPr lang="en-GB" b="1" dirty="0" smtClean="0"/>
              <a:t>Special </a:t>
            </a:r>
            <a:r>
              <a:rPr lang="en-GB" b="1" dirty="0"/>
              <a:t>Needs Science Lessons.</a:t>
            </a:r>
            <a:endParaRPr lang="en-GB" dirty="0"/>
          </a:p>
        </p:txBody>
      </p:sp>
      <p:sp>
        <p:nvSpPr>
          <p:cNvPr id="3" name="Subtitle 2"/>
          <p:cNvSpPr>
            <a:spLocks noGrp="1"/>
          </p:cNvSpPr>
          <p:nvPr>
            <p:ph type="subTitle" idx="1"/>
          </p:nvPr>
        </p:nvSpPr>
        <p:spPr>
          <a:xfrm>
            <a:off x="2339975" y="5661025"/>
            <a:ext cx="6400800" cy="623888"/>
          </a:xfrm>
        </p:spPr>
        <p:txBody>
          <a:bodyPr rtlCol="0">
            <a:normAutofit/>
          </a:bodyPr>
          <a:lstStyle/>
          <a:p>
            <a:pPr eaLnBrk="1" fontAlgn="auto" hangingPunct="1">
              <a:spcAft>
                <a:spcPts val="0"/>
              </a:spcAft>
              <a:buFont typeface="Arial" pitchFamily="34" charset="0"/>
              <a:buNone/>
              <a:defRPr/>
            </a:pPr>
            <a:r>
              <a:rPr lang="en-GB" dirty="0" smtClean="0"/>
              <a:t>by Patrick Organ and Barbara Watson</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Mario Kart Wii</a:t>
            </a:r>
          </a:p>
        </p:txBody>
      </p:sp>
      <p:sp>
        <p:nvSpPr>
          <p:cNvPr id="6147" name="Content Placeholder 2"/>
          <p:cNvSpPr>
            <a:spLocks noGrp="1"/>
          </p:cNvSpPr>
          <p:nvPr>
            <p:ph idx="1"/>
          </p:nvPr>
        </p:nvSpPr>
        <p:spPr/>
        <p:txBody>
          <a:bodyPr/>
          <a:lstStyle/>
          <a:p>
            <a:pPr eaLnBrk="1" hangingPunct="1"/>
            <a:r>
              <a:rPr lang="en-GB" sz="4000" smtClean="0"/>
              <a:t>difficulties with “A” and “B” buttons.</a:t>
            </a:r>
          </a:p>
          <a:p>
            <a:pPr eaLnBrk="1" hangingPunct="1"/>
            <a:r>
              <a:rPr lang="en-GB" sz="4000" smtClean="0"/>
              <a:t>Problems knowing which vehicle they are.</a:t>
            </a:r>
          </a:p>
          <a:p>
            <a:pPr eaLnBrk="1" hangingPunct="1"/>
            <a:r>
              <a:rPr lang="en-GB" sz="4000" smtClean="0"/>
              <a:t>Difficulties using the steering wheel – eg moving through too large an angle.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dirty="0" smtClean="0"/>
              <a:t>Other </a:t>
            </a:r>
            <a:r>
              <a:rPr lang="en-GB" dirty="0" err="1" smtClean="0"/>
              <a:t>Wii</a:t>
            </a:r>
            <a:r>
              <a:rPr lang="en-GB" dirty="0" smtClean="0"/>
              <a:t> activities</a:t>
            </a:r>
          </a:p>
        </p:txBody>
      </p:sp>
      <p:sp>
        <p:nvSpPr>
          <p:cNvPr id="6147" name="Content Placeholder 2"/>
          <p:cNvSpPr>
            <a:spLocks noGrp="1"/>
          </p:cNvSpPr>
          <p:nvPr>
            <p:ph idx="1"/>
          </p:nvPr>
        </p:nvSpPr>
        <p:spPr/>
        <p:txBody>
          <a:bodyPr/>
          <a:lstStyle/>
          <a:p>
            <a:pPr eaLnBrk="1" hangingPunct="1"/>
            <a:r>
              <a:rPr lang="en-GB" sz="4000" dirty="0" smtClean="0"/>
              <a:t>Big brain academy</a:t>
            </a:r>
          </a:p>
          <a:p>
            <a:pPr eaLnBrk="1" hangingPunct="1"/>
            <a:r>
              <a:rPr lang="en-GB" sz="4000" dirty="0" err="1" smtClean="0"/>
              <a:t>Wii</a:t>
            </a:r>
            <a:r>
              <a:rPr lang="en-GB" sz="4000" dirty="0" smtClean="0"/>
              <a:t> fit</a:t>
            </a:r>
          </a:p>
          <a:p>
            <a:pPr eaLnBrk="1" hangingPunct="1"/>
            <a:r>
              <a:rPr lang="en-GB" sz="4000" dirty="0" err="1" smtClean="0"/>
              <a:t>Wii</a:t>
            </a:r>
            <a:r>
              <a:rPr lang="en-GB" sz="4000" dirty="0" smtClean="0"/>
              <a:t> sports and </a:t>
            </a:r>
            <a:r>
              <a:rPr lang="en-GB" sz="4000" dirty="0" err="1" smtClean="0"/>
              <a:t>wii</a:t>
            </a:r>
            <a:r>
              <a:rPr lang="en-GB" sz="4000" dirty="0" smtClean="0"/>
              <a:t> sports resort</a:t>
            </a:r>
          </a:p>
          <a:p>
            <a:pPr eaLnBrk="1" hangingPunct="1"/>
            <a:r>
              <a:rPr lang="en-GB" sz="4000" dirty="0" err="1" smtClean="0"/>
              <a:t>Wii</a:t>
            </a:r>
            <a:r>
              <a:rPr lang="en-GB" sz="4000" dirty="0" smtClean="0"/>
              <a:t> Lets Dance</a:t>
            </a:r>
          </a:p>
          <a:p>
            <a:pPr eaLnBrk="1" hangingPunct="1"/>
            <a:endParaRPr lang="en-GB" sz="4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20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science pictures\useful shu pictures\8. shu using the wii and xbox\wii fit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260648"/>
            <a:ext cx="8424936" cy="631921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260648"/>
            <a:ext cx="8424936" cy="6319210"/>
          </a:xfrm>
          <a:prstGeom prst="rect">
            <a:avLst/>
          </a:prstGeom>
          <a:noFill/>
          <a:ln w="9525">
            <a:no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science pictures\useful shu pictures\8. shu using the wii and xbox\wii jo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19" y="260647"/>
            <a:ext cx="8448261" cy="633670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dirty="0" smtClean="0"/>
              <a:t>X Box </a:t>
            </a:r>
            <a:r>
              <a:rPr lang="en-GB" dirty="0" err="1" smtClean="0"/>
              <a:t>Kinect</a:t>
            </a:r>
            <a:r>
              <a:rPr lang="en-GB" dirty="0" smtClean="0"/>
              <a:t> </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GB" sz="4000" dirty="0" smtClean="0"/>
              <a:t>No remote needed – system uses an infrared camera and creates an avatar.</a:t>
            </a:r>
          </a:p>
          <a:p>
            <a:pPr eaLnBrk="1" fontAlgn="auto" hangingPunct="1">
              <a:spcAft>
                <a:spcPts val="0"/>
              </a:spcAft>
              <a:buFont typeface="Arial" pitchFamily="34" charset="0"/>
              <a:buChar char="•"/>
              <a:defRPr/>
            </a:pPr>
            <a:r>
              <a:rPr lang="en-GB" sz="4000" dirty="0" smtClean="0"/>
              <a:t>Two players can stand next to each other.</a:t>
            </a:r>
          </a:p>
          <a:p>
            <a:pPr eaLnBrk="1" fontAlgn="auto" hangingPunct="1">
              <a:spcAft>
                <a:spcPts val="0"/>
              </a:spcAft>
              <a:buFont typeface="Arial" pitchFamily="34" charset="0"/>
              <a:buChar char="•"/>
              <a:defRPr/>
            </a:pPr>
            <a:r>
              <a:rPr lang="en-GB" sz="4000" dirty="0" smtClean="0"/>
              <a:t>Pupils can change the look of their avatars.</a:t>
            </a:r>
            <a:endParaRPr lang="en-GB" sz="4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E:\science pictures\useful shu pictures\8. shu using the wii and xbox\IMG_115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332655"/>
            <a:ext cx="7920880" cy="5941137"/>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science pictures\useful shu pictures\8. shu using the wii and xbox\IMG_115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1718" y="332656"/>
            <a:ext cx="7910722" cy="5933518"/>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science pictures\useful shu pictures\8. shu using the wii and xbox\IMG_11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560" y="306917"/>
            <a:ext cx="7920880" cy="5941137"/>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0"/>
            <a:ext cx="8229600" cy="1143000"/>
          </a:xfrm>
        </p:spPr>
        <p:txBody>
          <a:bodyPr/>
          <a:lstStyle/>
          <a:p>
            <a:pPr eaLnBrk="1" hangingPunct="1"/>
            <a:r>
              <a:rPr lang="en-GB" dirty="0" smtClean="0"/>
              <a:t>X Box </a:t>
            </a:r>
            <a:r>
              <a:rPr lang="en-GB" dirty="0" err="1" smtClean="0"/>
              <a:t>Kinect</a:t>
            </a:r>
            <a:r>
              <a:rPr lang="en-GB" dirty="0" smtClean="0"/>
              <a:t> Activities </a:t>
            </a:r>
          </a:p>
        </p:txBody>
      </p:sp>
      <p:sp>
        <p:nvSpPr>
          <p:cNvPr id="8195" name="Content Placeholder 2"/>
          <p:cNvSpPr>
            <a:spLocks noGrp="1"/>
          </p:cNvSpPr>
          <p:nvPr>
            <p:ph idx="1"/>
          </p:nvPr>
        </p:nvSpPr>
        <p:spPr/>
        <p:txBody>
          <a:bodyPr/>
          <a:lstStyle/>
          <a:p>
            <a:pPr eaLnBrk="1" hangingPunct="1"/>
            <a:r>
              <a:rPr lang="en-GB" sz="4000" dirty="0" err="1" smtClean="0"/>
              <a:t>Kinect</a:t>
            </a:r>
            <a:r>
              <a:rPr lang="en-GB" sz="4000" dirty="0" smtClean="0"/>
              <a:t> Adventures</a:t>
            </a:r>
          </a:p>
          <a:p>
            <a:pPr eaLnBrk="1" hangingPunct="1"/>
            <a:r>
              <a:rPr lang="en-GB" sz="4000" dirty="0" err="1" smtClean="0"/>
              <a:t>Kinect</a:t>
            </a:r>
            <a:r>
              <a:rPr lang="en-GB" sz="4000" dirty="0" smtClean="0"/>
              <a:t> </a:t>
            </a:r>
            <a:r>
              <a:rPr lang="en-GB" sz="4000" dirty="0" err="1" smtClean="0"/>
              <a:t>Zumba</a:t>
            </a:r>
            <a:r>
              <a:rPr lang="en-GB" sz="4000" dirty="0" smtClean="0"/>
              <a:t> fitness</a:t>
            </a:r>
          </a:p>
          <a:p>
            <a:pPr eaLnBrk="1" hangingPunct="1"/>
            <a:r>
              <a:rPr lang="en-GB" sz="4000" dirty="0" smtClean="0"/>
              <a:t>Sesame Street</a:t>
            </a:r>
          </a:p>
          <a:p>
            <a:pPr eaLnBrk="1" hangingPunct="1"/>
            <a:r>
              <a:rPr lang="en-GB" sz="4000" dirty="0" err="1" smtClean="0"/>
              <a:t>Kinect</a:t>
            </a:r>
            <a:r>
              <a:rPr lang="en-GB" sz="4000" dirty="0" smtClean="0"/>
              <a:t> fun labs – air band, </a:t>
            </a:r>
            <a:r>
              <a:rPr lang="en-GB" sz="4000" dirty="0" err="1" smtClean="0"/>
              <a:t>kinect</a:t>
            </a:r>
            <a:r>
              <a:rPr lang="en-GB" sz="4000" dirty="0" smtClean="0"/>
              <a:t> me, googly eyes </a:t>
            </a:r>
            <a:r>
              <a:rPr lang="en-GB" sz="2800" dirty="0" smtClean="0">
                <a:hlinkClick r:id="rId3"/>
              </a:rPr>
              <a:t>connect to fun lab website</a:t>
            </a:r>
            <a:endParaRPr lang="en-GB" sz="2800" dirty="0" smtClean="0"/>
          </a:p>
          <a:p>
            <a:pPr eaLnBrk="1" hangingPunct="1"/>
            <a:r>
              <a:rPr lang="en-GB" sz="4000" dirty="0" smtClean="0"/>
              <a:t>Body and Brain connection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science pictures\useful shu pictures\DSCF64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260648"/>
            <a:ext cx="3744416" cy="2808312"/>
          </a:xfrm>
          <a:prstGeom prst="rect">
            <a:avLst/>
          </a:prstGeom>
          <a:noFill/>
        </p:spPr>
      </p:pic>
      <p:sp>
        <p:nvSpPr>
          <p:cNvPr id="4" name="Subtitle 3"/>
          <p:cNvSpPr>
            <a:spLocks noGrp="1"/>
          </p:cNvSpPr>
          <p:nvPr>
            <p:ph type="subTitle" idx="1"/>
          </p:nvPr>
        </p:nvSpPr>
        <p:spPr>
          <a:xfrm>
            <a:off x="3851920" y="764704"/>
            <a:ext cx="5040560" cy="2160240"/>
          </a:xfrm>
        </p:spPr>
        <p:txBody>
          <a:bodyPr/>
          <a:lstStyle/>
          <a:p>
            <a:pPr algn="r">
              <a:buFont typeface="Wingdings" pitchFamily="2" charset="2"/>
              <a:buChar char="q"/>
            </a:pPr>
            <a:r>
              <a:rPr lang="en-GB" sz="4400" b="1" dirty="0" smtClean="0">
                <a:solidFill>
                  <a:schemeClr val="tx1"/>
                </a:solidFill>
              </a:rPr>
              <a:t>Target the learning</a:t>
            </a:r>
          </a:p>
        </p:txBody>
      </p:sp>
      <p:sp>
        <p:nvSpPr>
          <p:cNvPr id="7" name="TextBox 6"/>
          <p:cNvSpPr txBox="1"/>
          <p:nvPr/>
        </p:nvSpPr>
        <p:spPr>
          <a:xfrm>
            <a:off x="467544" y="3356992"/>
            <a:ext cx="5400600" cy="1446550"/>
          </a:xfrm>
          <a:prstGeom prst="rect">
            <a:avLst/>
          </a:prstGeom>
          <a:noFill/>
        </p:spPr>
        <p:txBody>
          <a:bodyPr wrap="square" rtlCol="0">
            <a:spAutoFit/>
          </a:bodyPr>
          <a:lstStyle/>
          <a:p>
            <a:pPr>
              <a:buFont typeface="Wingdings" pitchFamily="2" charset="2"/>
              <a:buChar char="q"/>
            </a:pPr>
            <a:r>
              <a:rPr lang="en-GB" sz="4400" dirty="0" smtClean="0"/>
              <a:t>Be imaginative</a:t>
            </a:r>
          </a:p>
          <a:p>
            <a:endParaRPr lang="en-GB" sz="4400" dirty="0" smtClean="0"/>
          </a:p>
        </p:txBody>
      </p:sp>
      <p:pic>
        <p:nvPicPr>
          <p:cNvPr id="1027" name="Picture 3" descr="E:\science pictures\useful shu pictures\DSCF643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3140968"/>
            <a:ext cx="2471442" cy="3295256"/>
          </a:xfrm>
          <a:prstGeom prst="rect">
            <a:avLst/>
          </a:prstGeom>
          <a:noFill/>
        </p:spPr>
      </p:pic>
      <p:sp>
        <p:nvSpPr>
          <p:cNvPr id="8" name="Rectangle 7"/>
          <p:cNvSpPr/>
          <p:nvPr/>
        </p:nvSpPr>
        <p:spPr>
          <a:xfrm>
            <a:off x="395536" y="5013176"/>
            <a:ext cx="4320480" cy="769441"/>
          </a:xfrm>
          <a:prstGeom prst="rect">
            <a:avLst/>
          </a:prstGeom>
        </p:spPr>
        <p:txBody>
          <a:bodyPr wrap="square">
            <a:spAutoFit/>
          </a:bodyPr>
          <a:lstStyle/>
          <a:p>
            <a:pPr>
              <a:buFont typeface="Wingdings" pitchFamily="2" charset="2"/>
              <a:buChar char="q"/>
            </a:pPr>
            <a:r>
              <a:rPr lang="en-GB" sz="4400" dirty="0" smtClean="0"/>
              <a:t>Have fun</a:t>
            </a:r>
            <a:endParaRPr lang="en-GB" sz="4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8000" dirty="0" smtClean="0"/>
              <a:t>Tablets</a:t>
            </a:r>
            <a:endParaRPr lang="en-GB" sz="8000" dirty="0"/>
          </a:p>
        </p:txBody>
      </p:sp>
      <p:sp>
        <p:nvSpPr>
          <p:cNvPr id="46082" name="AutoShape 2" descr="data:image/jpeg;base64,/9j/4AAQSkZJRgABAQAAAQABAAD/2wCEAAkGBhQSEBQUEBQUFBQUFBQVFBQVFBQUFRUVFBQVFRUUFBQXGyYeFxkkGRQUHy8gJCgpLCwsFR4xNTAqNSYrLCkBCQoKDgwOGg8PGi0kHBwpMywsLCwsKSwsLDAsLCksKSwsLCwsLCwpLCwpLCkpKSkpKSkpKSwsKSkpKSksKSksLP/AABEIALcBEwMBIgACEQEDEQH/xAAcAAABBQEBAQAAAAAAAAAAAAAAAQIDBgcFBAj/xABTEAACAQIDBAYFBAwKCAcAAAABAgADEQQSIQUGMVEHEyJBYXGBkaGxwRQyQnIjM0NSYnSCkrLR4fAkJURTc4Ojs8LxFzQ1NmSTw9IWVGOUoqS0/8QAGQEBAAMBAQAAAAAAAAAAAAAAAAECAwQF/8QALBEAAgIBAwIFBAIDAQAAAAAAAAECEQMEEjEhURMyQXGBImGhwZGxQtHhFP/aAAwDAQACEQMRAD8Aw2EIQAhCEAIQhACEIQAhCEAIQhACEIQAhFtJKGHZ2CoCzHgqgsT5AcYBHaJLFgNwMfV+Zhao+uBS9XWFbyx4LoTxj26x6FIfWZ29Srb2yaZFmeBYZJsez+gimPt+KqPyFOmtO3PtMXv6hLLs/oj2dTtei1Ujvq1Ha/mqkKfzZbayNyPngTo7O3exNcA0MPWqgmwZKTsvG2rAWGvfefTWz93sNQ+0UKNPxSmin84C86dpOwbj52wHQ9tGrxpJSHOpVT3IWPsliwPQBVI+zYumh7xTpNUHrZk902kCOAk7ULM3wXQVglN6lSvU0tYsqr59lQfbKl0h9EtPA4d8VQrsaasg6p0uRna2lRTwFxxHPW9r7uBKr0qUA2x8WD94jelKiMPaI2oWfMjCNj2EZMiwQhCAEIQgBCEIAQhCAEIQgBCEIAQhCAEIQgBCEIAQhCAE7m6O674/EdSjqllZ2ZgTZVIBsBxN2Gmk4c1DoNpA1MU3eKdJb+DOxP6A9UtFW6IbpF12N0dYLDoB1K1W4mpWVXYnnYiy+Qlmw2HVBZFCjkoAHqEfTQngDPHi9v4aibVsTQpnjletTVrc8pN/ZOikjG2zoqskUSpYvpR2dT+7l7fzdKow/OKhfbOVV6ZqbD+C4PEVj+EVQf2YqGRZNGjKI2nRYOzFyVYIFp5VAQrmzEMO0xa448Mot3zL6nSRtOofsOEoUVPfUzOw8TmqJ6skMdtvH1A4GLqU72ylRSTLrr2adK500+2d9/CWUJPhEOUVyzWVpm17G052N3owdEkVsVh0I4q1anmH5AOb2TGMRu21b/WsXXr2N+0zML8/srPrJKG6eGW1kY+btr5hbD2S6wTZV5oI0bG9LmzaYNqr1SO6lRqEHTuZwq+2cbEdN6H/AFXBV6vi7qo9VJal/WJwaGy6SfMpIviEF/Xa89GQ8pstL3Zm9QvRHpXpS2hUf7RToUjfVaXW1RpppWrU1Jv4C3Iyz7zYh627j1K1jUqYNHqEAAFyqliAugF+UpppeAl025/u0/4iv6AmefDHGk0XxZXNuz5svI4+NInAdQkIQkAIQhACEIQAhCEAIQhACEIQAhCEAIQhACEIQAhCEAJrPQUmuMPdfDj++J+EyabD0LC2Exb/AIY/+NJj8ZeHJWXBXjSqYmkvX1Kjh0S+Z6jm9kYt9kZlBuDwUDtEcrPwu69FeKX+sx18wLD2T24WgAqi5NgB39wtLPsbd+nUw5rDUANozhQxT59souACCLk8QZ6s44sSTa/Z5/iTk6RX8LsykmqLTU8wgv67T3KniT6IuGYMoZQArAEX4gHUXv4To4PEVEWqaCo9UIuQMVUXLWOpIF7XIBIuVAvrNG1GO5IrG5OmeQYW3FG14XuL+yO+T/ggeZ/XOxtWuWp0RUAz6dZkvkL5Dm6vMb5L89dROe1PQ2U8O8/sjHLdG6E47XR0sNuuTk6ytSpmoLqlsznTMbC4uQOV5ysRhwrsucHKzLcC18rEX1PhPTWq4VqtCsTiKhoIQoTDYohD2M6tVt1ZFxUudQLce+RU6l8zDsqzuyrbVVZiVU200BA4905tNkzSnPxF0T6fn9V+TTNGEYx28vkk2UKS1c1YF0SnUfJ98UQsB4zy7I3xGJpYlGo4MIaVKpSbDpZqbPUymlVJN8+jEGwuEJsAwEXFZrgo9iDxy5rA6E5QbmeSngW4Z6jLmuR8mXD0z33FnLE3C8ZrkxylkTXBEJRUGTCj4S17yC27b/iSfoiVoJr82/mR+syz70abtv8AiVP9FZTV8ItpfU+aY1o4xrCeWd42EISAEIQgBCEIAQhCAEIQgBCEIAQhCAEIQgBCEIAQhCAE2HolbLsnGue5qxv9XDA/GZAomv8AR9QtsDG2+mMZ6/k4QTTGrkVlwecHQ6r6JNhcc60hSXqQjdp1Neq1ybZs1KlSJBNvmk29siU21NlHPQe0zqrsSsApKEZ/m5np0yb8hUdb8R3d89bU6fHmSWT0+7X9M8vZu9L/AJ/R5sIllFwL9/meMnZdb5mGhHYqvSPEH5ym/dIaZB+ix9PwT9c7OxNmCrnLEUwmXgFuc2bixPYAC8TzGl5pPbGPXgmKd9Dm4aiAb3Ynnnr1Cb/hVHb2ET15fA+kj9s9m3cDToZLVDdi4bMUbVchGUkC2jcLGc01Rb7o35wH+BYhTja4Ek76jzhgOIAHJibc9ASokmcdzL+SA36KtKXtDbNdjVFOu6jO/VrTcUtM5CKuSxb6ItqTLh8pLXJaktySL5WbU8mLfozDBn8ZySTVdzr1OkenUW5J7l6O69yQ1hcAva5A7XZFybAdt1HE8oyoUBsHV2vlyo6OwIF+0lOmWXTmRPTsnEr1xWoy1L0XKU7ohaoGp2Cu4VUbL1mvEDMRwk22ttUimRK6OeoFJ6SYha1Q1OtwrAmlTd0TKKVcEtfiLMxdoyZZxyqC4Znjhj8Nt8+5zcpzAZfznHuat/hlm3tFt2m/EqP6CSqKRpZXPm9h6gR7pbN7v92W/EcP/d05Gt/xJ03qfNBhAmE8o7RjRI8iJlgDYRQIkUAhCKBFASEdlhIA2EIQAhCEAIQhACEIQAhCEAIQigQBwm1bipbd6ofvhiPawWYtNp2F9i3bUj6WT+1xlNT7GM1xeYpPg4VRuyxVdQDYnXW3NtJo1TH4WkQ1WoiAMcmetbMLAgAF7uCbkDWZxe/Ek/vyhRwwAsFQA9/VUlY9rNrUy5zrzJ5cJ7GbF4ldeDz4ZFGz30K4KjMzG44C/qsLCdLZG2BRLqKNR8+UjL1QHZDBg2dlAFm5zmU3PMDyAHtMeVVuJZvLUettPZNJwUo7SkZ07OnitrvWZbKtIIG0NRHJLZeHVXVQAo0B531kFWoDcNV48cign2XPtnmp5baJfzN/ebeyS9YR3Io524evT2RGKiqQlJt2yXC4tlZurq4nXj1dPB4cnzenTZ9bDW4N9YqUrCy0gB3Z3J07r6i/5s6GH3ZxboXKZQASA1Sl2gBfRVc2PgwW3facUVEIvqQZXH4bvYTkclW49VQH/wBFbX0yK41FtQwsfTEfEsQA1W4BuAqIovwuAgA4RcAqM+XKNeAIex1H3gJ4X4Dz0nt2jhVp0+yrFiV+i9PitMnsub/SPdYA2OovM56jHDIoNdf9lo4pyg5rhHP6zUXzHUcSR7z8JfcTs9cRsOhRclVq4bCIxHEKadMtlvpewNrzPwDcXCjXvb4fsmjYSpbZmA8aOF9mGmGvdRj8m2i6yfweLDYOhhKPVYejTRLarkBzaWu5Ny5Nhq15gnSHs6nQ2liKdFQiAowQcFNSklRlXkAzGw7hpN4xb3Nph3SeP42xf11HqpJaeTG7PUypJIq0IQmhgEIQgBCEJACEW0IBFCEJACEIQAhCEAIRYuWAJaLligRYA0LFtFhJATbqdO27lEc1wp/+1Sf4Stbp7n0Ew6V8SgrVKih0Rr9WiMOzdeDsQb63AuNNLy67wADY6AAKCaICgWUDrM4AA4AAcJrh869ymW1GymUNWUcLsBpqdSB6J28a2Gp0q2VBnRaRuXLa1HC2ALEgjTuHzhzlb6ywBHEEML8LqQRoOPCenG4tqqFDUpEXU5ETEEnLUVh23VVHC/A8Ld9526yGeU4eFx69a7f9OTB4aTc/g9CVB3D4/snf3d3Pw+PVnxXWnq6hpqi1DTUjJTe5yi5Pbtx7hK2jG2pC/vyEfh8YabHLUrlW406derQUtpZj1Z10BHp8BOrVYpZcbjF0zDDJQnbLBvJu5h8E9NMKvVB0Z3BqVHLHNlUnOxtoCNLThYyoOrfKSxKsBbS5sbamLSVizNkZifpVajOQO4Z3JYgX75K1Uj51Smn1dT7OPpl8GN4sag+tFcr3zb7l0fpPwZpslJq1WpkcKiUawJuCFvnRVHEDXQczxNPoFwq3NJNB3gn1cYyptVmOtfEvzCu1NT+SpAjEXTSiPN2kYMCxWXy5d9Hrwu0clXM1SnUsrfYzUTDqeAB62oQO/he5F+Ufi8b11MaI2oJFHENiKjaj6QXIBcBjrztxN/NSaoTlQUgT9FUDsbclAJPqjsTSrKuaq1dVvb7U6KDy1UWkS0+OWRTfPT8COaShsXAJhW0y4Y93z3/ymhdbbAbPHOjh1H/tb/CZfZCdVqv+Va80fbVUUsBs93NlUYRT/WUhSHDxqCc2v9Pn9HTo/N8oYyfZB5iY70s4UrtfE3Gj9U6nmrUk19YYeibNRcNU0Nxf2zI+mDHCrtRwv3GlSpMdNWANQ+rrAPQZ5EOT1M74KLkhkkuWJaa0cwzJDJJMsW0AiyxcskyxMsUBuWEdliyAeKEIoEqBIR2WGWTQGxQI4CLaAIBFi2haAJCOAhaANtFyx1otpINF2LvWlWiiE2dUVSp0uVW115jT0S575Nl2XQvpepRB/wCVVPwmWbu7h1cWhcstKnY5SwLM3iFuLLodSe7QGaNv/j1fZ2GKcPlKoRyKYevcH2H1TXB517kZbcSnUGLMFRSxJAA5kmwE6tbYGISmalRMiKCx7dK9hxIAY3tOHgKzddT1+mul7X14X8eHpl53v2qPkrKKqEk6LdQ1iwaxUqDfigFz2WbhbX2d7tVwcmPApxcm+CopVXuUt53A/WZY939gNiFLGslABiuUUs7cLjtZhYntaWb5pMqIrNbUhfL9fGWzcjaiJSqKBimLVNTRp1eICm3WKpUXBW6kg8O46zOdLmjnS68WeLb2Dp0K3VmrUq9kNrlvrfvBtYixFu4zx4eqCyinSAzMqhnJIuxAueF+MXePHFsVUYU2o6JcVVVHuF0OUE2GTIBc3sus59OrndR1gBzCxdilMEajOwGg05d8ncnHn5G3rwXijTBzLTol1RUXP2FDuaal3ubWUOXtYa5ONjeVGnXVgDd3uBznVqbx1Qz9Zi8KjVNGZExVcKoQIq01WiFGi8AQO/W8riVxYAMTbkLTh0eOeOc3KTadVd/e+TbMoumufUt26zfbiKBfKKRKqbsynrScwuCyhlRio45BPVtrGrUwtarTVcmWgtOsgoq1TNiKGcZKZs1inzgoAuVuSDKjszapo1c4aooKlW6t0DHvXWojrowBvlJFtI7am1zWyhflIALMVq4p663OilEKqtOwvwH0yOA1vOEnm3enQRaUKHNUv3VT+VaavvpQtsWi33i4NvSppke6YtXqaG9uB4sZt2/ptsMfUwo9qTHXvovk10i+r5RzdgVV1qtYKiF35BFBZte/QeyYBisW1ao9WpbPVdqjkaXaoxZvaZszV7bGxrD/AMq6/n2U+wmYxknl4PLZ35+kqIrQtJckMk6DAjtC0lyQywCK0MsmyQyxQIgsJMFhIoHJjliCPlESEIWi2gBaLC0W0AS0LR1ooWSBoEW0daLaANtH0qWZgvDMQt/rED4wAi2igbiMtPDKqWAtaw5KcoHkAAJVt6qn8BTXRsczD8nDFT7TOfsXbWJxFMgUmYjQ1AQqE+OYjXna/onr33odXs/BAm5NaqxPM5Bm9rGWw+e+xfI/oruVR2Uix1vJ6uKL27FFADcdXRo0jfXiyKGI14E24aaCc8VeWnjFFTzM9HcnycVHtFQeJMkOJIGUuVU8UBNj5qDYmeDrebW8BqYq1eQt4njL7yu09dNgPmoT4nQeck+UH74DwUfGeA1b8STEz+ceIRtPb1oH73inEeB9Ok8IrD/KHWyfEJ2nuFfy9H6zENXxnh63mb+UOt8PXI8QbSfE1Rkbj80+6fQHSQP4jsOWG/SSfOdev2W+aND58J9K7+UM2ylXn8n9hU/CcOrnaXydOnVSXuiiYpsmwsVm+lSVfS1RFHtImSFZrO+lQU9jMo+7VqFMD6rGsb+iifWJlZWcunVQR0Z3c2RWhlkmWKFm5jZFli5ZLlhliiLIcsULJssTLFAYFhJlWJK0ScBZIIxJKBM0SJaLaKBFtJAkW0W0W0AS0W0W0cBJA20UCOtFtBAgEdTpZmCjixCjzYgD3wAjl0sRoQQQeRBuDLA2nD4anRwqLTAAAy+okXPoF/ST3yk7/wBYnD4Tl1uMK+VsKPfm9ZkmG3q6+mEHZrGwyGwVmta6nvHhxHLvjulPDdVSwFMd1OufMs1K59JBMpG79jWcltSRRes5xes5n0CQZooab7jnonWpysPfDrfGQZoZpO8bT0Cr+5iGrzJMgzfv7pLimp5z1WfJplz5c/AXzZdON+HdaN42j+t5aROs9MgzRC8bxtPR1h5+qM60f5yIuBAPfvEjeNpJUqHKfI93hPqPfRrbNTzofCfKztofKfVO+3+zUtzofCYZXa+DXGqkvczXpM1wGGPd8p48yaNS3uMze01HpGX+K6H44n/58TM0yycPkROXzshyxQslywCzajKyO0MslyRckULIcsMkmyRMsULGqukJIFhIokrFISYCR0RJrTFFhLRbRwEWSBAIoEURbRRAlooEdaKBLATLFCxwEULJAgWKRHBY9dCCOIII8wbiAaDs/dNMLSVmAasVDMxscjDWyX4AHv4m083TbWvVwQ/4d2tyzOP+0zojbC1aaEG4cqq87uQtiOYJseVjON0w082Pw47hg0/v6/7JnHqa5KVUVPdfdt8dXNKm6JZGqM73sFBVdAouTdlE7O9XR8cFQ604hKpDojIqMpGcEqQSdeHCw4z1dHdFaeKLFsn2IgE3YHt0yV4GxIHLnLPvm+HqUUAKG9UswykA/P7RZgLnW3+U644ouFt9TjeRqdGP5prO6fRDQxOEpVnfEM1RFZurahTVSwDBRnVibBlF+fLhOHhcPhl/mR5BD7ppGwdvU6WETqetsihnypQKq2XVgWdWUEJcC15WMO/7LSn2MS3q2SmHxtWhQLuiFcpazP2qauQcgAJBYi4HdF2BsCrVxFNGoVWU5rjKVBsjMO0wAGoHGaNjt5h1j5Ea19MzjgNAdM3KGyd5ai4im3VoyqTdTmFwVYHtgG3HkZDx9enBCm6PHvJu5QXD1VTDIlRhRFN0pZSKij7MUBqE5G0CqdQbsWHCZ/8A+GcT/MsPyk+LTY969vq1J8q0g7LlXJVeoyEg9oDq1ta2h520mc4jFMTZqhue56lifzmlpwhS22Vxzm73Hb6MKpwLYlq9Fc7JTFNmCMQq9aXUEElQT1d/qidXpA2u+K2WEqdU7riFtUprkpgjOGCAkkW1U63JHdwFd2Rsisag7DrTY9uotAYgAKCynJcZjmAHEcb906m8eDxtemlJaeLrIrBywwFamC4DL9BXJAvpc2OY6aAzx8uPO9QnF/Rav+PY9XfhWnSr6+v99PwZnicGyLc27xpflPqXfP8A2bT+tQ+Ew9ujTaFRDbC1NR9JWU37tGAPGblvopGz6YIsQ9AEeInbk+xyQ5XuZz0kN/AsMv8AxLNbwWi6+9xM8yS8dJOLDHCUgfmU6tRx/Ssiof7J/XKbaa4lUERlf1MiCQCSYLEyzUysjyRQklyxLQCPJG9XJ7RMkAatPSElVNISpJT6A09MmAkdAaSW0wRcAI60AI4CWQEAjgIoigSQAEUCAEeBJAgEcBFAjgJIEAjrRQI4CCDs7lUi20MMg4NVuw7jlRjc+kCalvL0dUcdXWrVq1UK0lphUCWsrO17sD3ue7uma7gm208Lfvdx/Y1P1TdVkkFKwXQ9habBkxGMVhwZXoKQeNwTRNjOt/o2wj2NY4iuwFs1atmbS/eFHM+syyKZIki2KK6vRjs/T7A3/Prr7EcCdPD7l4NRYUF05vVJ9ZedVZIJBJ4E3Ywg/k1E+aBj62vPQmwcN3YbD2/oafxWeoIDxj1UDhKsCUcHTUWWnTUcgigeoCelDbhp5aSNY8CRRJKGjgYxVjxKkiiV/flb4UA/ztP4zuVMSiC7sqj8JgPfKVvbtpK9ShTo1EqIpao5Rs3bsEpi40tlaoeN/m+msnSdl8abkqM53+2M9OstfU06yqL8QlREC9X4AquYfl8pV8s3c7Kp4ig1Gst0dbHmCLFWU9zAgEHmJjO2NjVMLXejWtnTXMNA6G+Soo5Gx8iCO6a6ee6NdimWNO+5zgIBZLaGWdFGNkeWNCybLALFCyIpFKyVliWgDVBtCTJwiShNlJocJKIQmJoOEcIQlgKI4QhBA4RwhCSBwMcDCEkgUGOBhCSQTYXEtTdXpsUdTdWXip5iXXB9LmKVAr06FVhYdYRURjbvdVbKT4jKPCEJKIHv0v4z6NLCjzSs3/WEb/pcx3cMKP6mp8asISQMrdLO0bdg4cH+h912M8y9K202+7Uh5UKY98ITHPJxao1xpPkkpdIW02/lPqp0h/hkjb3bSb+WVB5ZB8IQnLLJJep3Y8EHyiJ9v7Qbjja/oqEe6eapj8ceOMxJ/r3/AFwhM/FlfJt/58fYhf5UdTia54fd6n/dGtsx2Pbq1GHi7H3mLCPEl3LLBDsS4Td1Fa4VfA5Vvfzl43cwmovwHDz5/v4whMZvpZbIlGFIvuBTScffjdQY2j2LDEUgTRY/SGhakx7la3HuIB4XBITpxScaaOGSTTTMVV7i/OGaEJ61Hnis8QVIQigBaAeEIoD1q/vaEISNqJo//9k="/>
          <p:cNvSpPr>
            <a:spLocks noChangeAspect="1" noChangeArrowheads="1"/>
          </p:cNvSpPr>
          <p:nvPr/>
        </p:nvSpPr>
        <p:spPr bwMode="auto">
          <a:xfrm>
            <a:off x="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6084" name="Picture 4" descr="http://images.apple.com/uk/ipad/home/images/promo_compare.png"/>
          <p:cNvPicPr>
            <a:picLocks noChangeAspect="1" noChangeArrowheads="1"/>
          </p:cNvPicPr>
          <p:nvPr/>
        </p:nvPicPr>
        <p:blipFill>
          <a:blip r:embed="rId2" cstate="print"/>
          <a:srcRect/>
          <a:stretch>
            <a:fillRect/>
          </a:stretch>
        </p:blipFill>
        <p:spPr bwMode="auto">
          <a:xfrm>
            <a:off x="395535" y="1484784"/>
            <a:ext cx="5094487" cy="3672408"/>
          </a:xfrm>
          <a:prstGeom prst="rect">
            <a:avLst/>
          </a:prstGeom>
          <a:noFill/>
        </p:spPr>
      </p:pic>
      <p:pic>
        <p:nvPicPr>
          <p:cNvPr id="46086" name="Picture 6" descr="http://www.xda-developers.com/wp-content/uploads/2012/07/11459850-motorola-xoom.jpg?f39ce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258" y="1556792"/>
            <a:ext cx="2861812" cy="1944216"/>
          </a:xfrm>
          <a:prstGeom prst="rect">
            <a:avLst/>
          </a:prstGeom>
          <a:noFill/>
        </p:spPr>
      </p:pic>
      <p:pic>
        <p:nvPicPr>
          <p:cNvPr id="46088" name="Picture 8" descr="http://3.bp.blogspot.com/-B_5Kv7smPhI/T1Et7tOdCdI/AAAAAAAABmA/c5NvRd0p0KQ/s1600/Samsung-Galaxy-Note-apps.jpg"/>
          <p:cNvPicPr>
            <a:picLocks noChangeAspect="1" noChangeArrowheads="1"/>
          </p:cNvPicPr>
          <p:nvPr/>
        </p:nvPicPr>
        <p:blipFill>
          <a:blip r:embed="rId4" cstate="print"/>
          <a:srcRect/>
          <a:stretch>
            <a:fillRect/>
          </a:stretch>
        </p:blipFill>
        <p:spPr bwMode="auto">
          <a:xfrm>
            <a:off x="5508104" y="4221088"/>
            <a:ext cx="2880320" cy="21602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zapp5.staticworld.net/images/article/2012/03/revised_ipad_3_chart-11332635.png"/>
          <p:cNvPicPr>
            <a:picLocks noChangeAspect="1" noChangeArrowheads="1"/>
          </p:cNvPicPr>
          <p:nvPr/>
        </p:nvPicPr>
        <p:blipFill>
          <a:blip r:embed="rId3" cstate="print"/>
          <a:srcRect/>
          <a:stretch>
            <a:fillRect/>
          </a:stretch>
        </p:blipFill>
        <p:spPr bwMode="auto">
          <a:xfrm>
            <a:off x="0" y="692150"/>
            <a:ext cx="9144000" cy="556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s.pcworld.com/images/article/2011/09/kindle_fire_comparison_chart_use-only-this-one-5220696.jpg"/>
          <p:cNvPicPr>
            <a:picLocks noChangeAspect="1" noChangeArrowheads="1"/>
          </p:cNvPicPr>
          <p:nvPr/>
        </p:nvPicPr>
        <p:blipFill>
          <a:blip r:embed="rId3" cstate="print"/>
          <a:srcRect/>
          <a:stretch>
            <a:fillRect/>
          </a:stretch>
        </p:blipFill>
        <p:spPr bwMode="auto">
          <a:xfrm>
            <a:off x="0" y="1124744"/>
            <a:ext cx="8753270" cy="547260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E:\science pictures\useful shu pictures\10. day and night\PB16023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332656"/>
            <a:ext cx="8280920" cy="621069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E:\science pictures\useful shu pictures\using xoom\P20400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332656"/>
            <a:ext cx="8568952" cy="6426714"/>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science pictures\useful shu pictures\using xoom\P204000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60648"/>
            <a:ext cx="8640960" cy="648072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science pictures\useful shu pictures\using xoom\P20400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7532" y="206643"/>
            <a:ext cx="8616956" cy="6462717"/>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E:\science pictures\useful shu pictures\using xoom\P20400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270030"/>
            <a:ext cx="8532440" cy="639933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ience pictures\useful shu pictures\using xoom\P20400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242647"/>
            <a:ext cx="8568952" cy="6426713"/>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dirty="0" smtClean="0"/>
              <a:t>Motorola </a:t>
            </a:r>
            <a:r>
              <a:rPr lang="en-GB" dirty="0" err="1" smtClean="0"/>
              <a:t>Xoom</a:t>
            </a:r>
            <a:endParaRPr lang="en-GB" dirty="0" smtClean="0"/>
          </a:p>
        </p:txBody>
      </p:sp>
      <p:sp>
        <p:nvSpPr>
          <p:cNvPr id="10243" name="Content Placeholder 2"/>
          <p:cNvSpPr>
            <a:spLocks noGrp="1"/>
          </p:cNvSpPr>
          <p:nvPr>
            <p:ph idx="1"/>
          </p:nvPr>
        </p:nvSpPr>
        <p:spPr/>
        <p:txBody>
          <a:bodyPr/>
          <a:lstStyle/>
          <a:p>
            <a:pPr eaLnBrk="1" hangingPunct="1"/>
            <a:r>
              <a:rPr lang="en-GB" sz="4000" dirty="0" smtClean="0"/>
              <a:t>voice recognition</a:t>
            </a:r>
          </a:p>
          <a:p>
            <a:pPr eaLnBrk="1" hangingPunct="1"/>
            <a:r>
              <a:rPr lang="en-GB" sz="4000" dirty="0" smtClean="0"/>
              <a:t>position and movement sensors</a:t>
            </a:r>
          </a:p>
          <a:p>
            <a:pPr eaLnBrk="1" hangingPunct="1"/>
            <a:r>
              <a:rPr lang="en-GB" sz="4000" dirty="0" smtClean="0"/>
              <a:t>front and back cameras</a:t>
            </a:r>
          </a:p>
          <a:p>
            <a:pPr eaLnBrk="1" hangingPunct="1"/>
            <a:r>
              <a:rPr lang="en-GB" sz="4000" dirty="0" smtClean="0"/>
              <a:t>uses android 3 – most apps are mobile phone apps.</a:t>
            </a:r>
          </a:p>
          <a:p>
            <a:pPr eaLnBrk="1" hangingPunct="1">
              <a:buNone/>
            </a:pPr>
            <a:r>
              <a:rPr lang="en-GB" sz="4000" dirty="0" smtClean="0">
                <a:hlinkClick r:id="rId3" action="ppaction://hlinkfile"/>
              </a:rPr>
              <a:t>short clip using the </a:t>
            </a:r>
            <a:r>
              <a:rPr lang="en-GB" sz="4000" dirty="0" err="1" smtClean="0">
                <a:hlinkClick r:id="rId3" action="ppaction://hlinkfile"/>
              </a:rPr>
              <a:t>xoom</a:t>
            </a:r>
            <a:endParaRPr lang="en-GB" sz="4000"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 y="332656"/>
          <a:ext cx="91440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0"/>
            <a:ext cx="8229600" cy="1143000"/>
          </a:xfrm>
        </p:spPr>
        <p:txBody>
          <a:bodyPr/>
          <a:lstStyle/>
          <a:p>
            <a:pPr eaLnBrk="1" hangingPunct="1"/>
            <a:r>
              <a:rPr lang="en-GB" dirty="0" err="1" smtClean="0"/>
              <a:t>Xoom</a:t>
            </a:r>
            <a:r>
              <a:rPr lang="en-GB" dirty="0" smtClean="0"/>
              <a:t> Apps</a:t>
            </a:r>
          </a:p>
        </p:txBody>
      </p:sp>
      <p:sp>
        <p:nvSpPr>
          <p:cNvPr id="10243" name="Content Placeholder 2"/>
          <p:cNvSpPr>
            <a:spLocks noGrp="1"/>
          </p:cNvSpPr>
          <p:nvPr>
            <p:ph idx="1"/>
          </p:nvPr>
        </p:nvSpPr>
        <p:spPr>
          <a:xfrm>
            <a:off x="467544" y="1052736"/>
            <a:ext cx="8229600" cy="5256584"/>
          </a:xfrm>
        </p:spPr>
        <p:txBody>
          <a:bodyPr/>
          <a:lstStyle/>
          <a:p>
            <a:pPr eaLnBrk="1" hangingPunct="1"/>
            <a:r>
              <a:rPr lang="en-GB" sz="3600" dirty="0" smtClean="0"/>
              <a:t>talking tom</a:t>
            </a:r>
          </a:p>
          <a:p>
            <a:pPr eaLnBrk="1" hangingPunct="1"/>
            <a:r>
              <a:rPr lang="en-GB" sz="3600" dirty="0" smtClean="0"/>
              <a:t>sound effects/ sound touch</a:t>
            </a:r>
          </a:p>
          <a:p>
            <a:pPr eaLnBrk="1" hangingPunct="1"/>
            <a:r>
              <a:rPr lang="en-GB" sz="3600" dirty="0" smtClean="0"/>
              <a:t>youth musical instruments</a:t>
            </a:r>
          </a:p>
          <a:p>
            <a:pPr eaLnBrk="1" hangingPunct="1"/>
            <a:r>
              <a:rPr lang="en-GB" sz="3600" dirty="0" smtClean="0"/>
              <a:t>cut the rope</a:t>
            </a:r>
          </a:p>
          <a:p>
            <a:pPr eaLnBrk="1" hangingPunct="1"/>
            <a:r>
              <a:rPr lang="en-GB" sz="3600" dirty="0" smtClean="0"/>
              <a:t>cyclone frenzy</a:t>
            </a:r>
          </a:p>
          <a:p>
            <a:pPr eaLnBrk="1" hangingPunct="1"/>
            <a:r>
              <a:rPr lang="en-GB" sz="3600" dirty="0" smtClean="0"/>
              <a:t>colour chain reaction</a:t>
            </a:r>
          </a:p>
          <a:p>
            <a:pPr eaLnBrk="1" hangingPunct="1"/>
            <a:r>
              <a:rPr lang="en-GB" sz="3600" dirty="0" smtClean="0"/>
              <a:t>for science</a:t>
            </a:r>
          </a:p>
          <a:p>
            <a:pPr eaLnBrk="1" hangingPunct="1"/>
            <a:r>
              <a:rPr lang="en-GB" sz="3600" dirty="0" smtClean="0"/>
              <a:t>marble rain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0"/>
            <a:ext cx="8229600" cy="1143000"/>
          </a:xfrm>
        </p:spPr>
        <p:txBody>
          <a:bodyPr/>
          <a:lstStyle/>
          <a:p>
            <a:pPr eaLnBrk="1" hangingPunct="1"/>
            <a:r>
              <a:rPr lang="en-GB" dirty="0" err="1" smtClean="0"/>
              <a:t>ipad</a:t>
            </a:r>
            <a:r>
              <a:rPr lang="en-GB" dirty="0" smtClean="0"/>
              <a:t> Apps</a:t>
            </a:r>
          </a:p>
        </p:txBody>
      </p:sp>
      <p:sp>
        <p:nvSpPr>
          <p:cNvPr id="10243" name="Content Placeholder 2"/>
          <p:cNvSpPr>
            <a:spLocks noGrp="1"/>
          </p:cNvSpPr>
          <p:nvPr>
            <p:ph idx="1"/>
          </p:nvPr>
        </p:nvSpPr>
        <p:spPr>
          <a:xfrm>
            <a:off x="467544" y="1052736"/>
            <a:ext cx="8229600" cy="5256584"/>
          </a:xfrm>
        </p:spPr>
        <p:txBody>
          <a:bodyPr/>
          <a:lstStyle/>
          <a:p>
            <a:pPr eaLnBrk="1" hangingPunct="1">
              <a:buNone/>
            </a:pPr>
            <a:endParaRPr lang="en-GB" sz="3600" dirty="0" smtClean="0">
              <a:hlinkClick r:id="rId3"/>
            </a:endParaRPr>
          </a:p>
          <a:p>
            <a:pPr eaLnBrk="1" hangingPunct="1">
              <a:buNone/>
            </a:pPr>
            <a:r>
              <a:rPr lang="en-GB" sz="3600" dirty="0" smtClean="0">
                <a:hlinkClick r:id="rId3"/>
              </a:rPr>
              <a:t>10 top science </a:t>
            </a:r>
            <a:r>
              <a:rPr lang="en-GB" sz="3600" dirty="0" err="1" smtClean="0">
                <a:hlinkClick r:id="rId3"/>
              </a:rPr>
              <a:t>ipad</a:t>
            </a:r>
            <a:r>
              <a:rPr lang="en-GB" sz="3600" dirty="0" smtClean="0">
                <a:hlinkClick r:id="rId3"/>
              </a:rPr>
              <a:t> apps</a:t>
            </a:r>
            <a:endParaRPr lang="en-GB" sz="3600" dirty="0" smtClean="0"/>
          </a:p>
          <a:p>
            <a:pPr eaLnBrk="1" hangingPunct="1">
              <a:buNone/>
            </a:pPr>
            <a:endParaRPr lang="en-GB" sz="3600" dirty="0" smtClean="0"/>
          </a:p>
          <a:p>
            <a:pPr eaLnBrk="1" hangingPunct="1">
              <a:buNone/>
            </a:pPr>
            <a:r>
              <a:rPr lang="en-GB" sz="3600" dirty="0" smtClean="0">
                <a:hlinkClick r:id="rId4"/>
              </a:rPr>
              <a:t>adobe ideas – photo annotation app</a:t>
            </a:r>
            <a:endParaRPr lang="en-GB" sz="3600" dirty="0" smtClean="0"/>
          </a:p>
          <a:p>
            <a:pPr eaLnBrk="1" hangingPunct="1">
              <a:buNone/>
            </a:pPr>
            <a:endParaRPr lang="en-GB" sz="3600"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PC with wireless mouse</a:t>
            </a:r>
          </a:p>
        </p:txBody>
      </p:sp>
      <p:sp>
        <p:nvSpPr>
          <p:cNvPr id="11267" name="Content Placeholder 2"/>
          <p:cNvSpPr>
            <a:spLocks noGrp="1"/>
          </p:cNvSpPr>
          <p:nvPr>
            <p:ph idx="1"/>
          </p:nvPr>
        </p:nvSpPr>
        <p:spPr/>
        <p:txBody>
          <a:bodyPr/>
          <a:lstStyle/>
          <a:p>
            <a:pPr eaLnBrk="1" hangingPunct="1"/>
            <a:r>
              <a:rPr lang="en-GB" sz="4000" smtClean="0"/>
              <a:t>no need for new software</a:t>
            </a:r>
          </a:p>
          <a:p>
            <a:pPr eaLnBrk="1" hangingPunct="1"/>
            <a:r>
              <a:rPr lang="en-GB" sz="4000" smtClean="0"/>
              <a:t>allows pupils to “join in”</a:t>
            </a:r>
          </a:p>
          <a:p>
            <a:pPr eaLnBrk="1" hangingPunct="1"/>
            <a:r>
              <a:rPr lang="en-GB" sz="4000" smtClean="0"/>
              <a:t>makes using pc easier for everyone.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mtClean="0"/>
              <a:t>PC with wireless mouse</a:t>
            </a:r>
          </a:p>
        </p:txBody>
      </p:sp>
      <p:sp>
        <p:nvSpPr>
          <p:cNvPr id="12291" name="Content Placeholder 2"/>
          <p:cNvSpPr>
            <a:spLocks noGrp="1"/>
          </p:cNvSpPr>
          <p:nvPr>
            <p:ph idx="1"/>
          </p:nvPr>
        </p:nvSpPr>
        <p:spPr/>
        <p:txBody>
          <a:bodyPr/>
          <a:lstStyle/>
          <a:p>
            <a:pPr eaLnBrk="1" hangingPunct="1"/>
            <a:r>
              <a:rPr lang="en-GB" sz="4000" dirty="0" smtClean="0">
                <a:hlinkClick r:id="rId2"/>
              </a:rPr>
              <a:t>science games</a:t>
            </a:r>
            <a:endParaRPr lang="en-GB" sz="4000"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worth it</a:t>
            </a:r>
            <a:endParaRPr lang="en-GB" dirty="0"/>
          </a:p>
        </p:txBody>
      </p:sp>
      <p:sp>
        <p:nvSpPr>
          <p:cNvPr id="3" name="Content Placeholder 2"/>
          <p:cNvSpPr>
            <a:spLocks noGrp="1"/>
          </p:cNvSpPr>
          <p:nvPr>
            <p:ph idx="1"/>
          </p:nvPr>
        </p:nvSpPr>
        <p:spPr/>
        <p:txBody>
          <a:bodyPr/>
          <a:lstStyle/>
          <a:p>
            <a:r>
              <a:rPr lang="en-GB" dirty="0" smtClean="0"/>
              <a:t>wireless mouse and keyboard</a:t>
            </a:r>
          </a:p>
          <a:p>
            <a:r>
              <a:rPr lang="en-GB" dirty="0" smtClean="0"/>
              <a:t>a tablet of some description – there are lots of free apps to choose from</a:t>
            </a:r>
          </a:p>
          <a:p>
            <a:r>
              <a:rPr lang="en-GB" dirty="0" err="1" smtClean="0"/>
              <a:t>xbox</a:t>
            </a:r>
            <a:r>
              <a:rPr lang="en-GB" dirty="0" smtClean="0"/>
              <a:t> 360 </a:t>
            </a:r>
            <a:r>
              <a:rPr lang="en-GB" dirty="0" err="1" smtClean="0"/>
              <a:t>kinect</a:t>
            </a:r>
            <a:r>
              <a:rPr lang="en-GB" dirty="0" smtClean="0"/>
              <a:t> – especially if you have a wireless internet connection</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a:t>
            </a:r>
            <a:endParaRPr lang="en-GB" dirty="0"/>
          </a:p>
        </p:txBody>
      </p:sp>
      <p:sp>
        <p:nvSpPr>
          <p:cNvPr id="3" name="Content Placeholder 2"/>
          <p:cNvSpPr>
            <a:spLocks noGrp="1"/>
          </p:cNvSpPr>
          <p:nvPr>
            <p:ph idx="1"/>
          </p:nvPr>
        </p:nvSpPr>
        <p:spPr>
          <a:xfrm>
            <a:off x="467544" y="1340768"/>
            <a:ext cx="8229600" cy="4525963"/>
          </a:xfrm>
        </p:spPr>
        <p:txBody>
          <a:bodyPr/>
          <a:lstStyle/>
          <a:p>
            <a:r>
              <a:rPr lang="en-GB" dirty="0" smtClean="0">
                <a:hlinkClick r:id="rId2"/>
              </a:rPr>
              <a:t>http://dailyedventures.com/index.php/2012/09/20/shannon/</a:t>
            </a:r>
            <a:endParaRPr lang="en-GB" dirty="0" smtClean="0"/>
          </a:p>
          <a:p>
            <a:r>
              <a:rPr lang="en-GB" dirty="0" smtClean="0">
                <a:hlinkClick r:id="rId3"/>
              </a:rPr>
              <a:t>http://www.microsoft.com/education/en-us/products/Pages/kinect.aspx</a:t>
            </a:r>
            <a:endParaRPr lang="en-GB" dirty="0" smtClean="0"/>
          </a:p>
          <a:p>
            <a:r>
              <a:rPr lang="en-GB" dirty="0" smtClean="0">
                <a:hlinkClick r:id="rId4"/>
              </a:rPr>
              <a:t>http://kinectsen.wikispaces.com/</a:t>
            </a:r>
            <a:endParaRPr lang="en-GB" dirty="0" smtClean="0"/>
          </a:p>
          <a:p>
            <a:r>
              <a:rPr lang="en-GB" dirty="0" smtClean="0">
                <a:hlinkClick r:id="rId5"/>
              </a:rPr>
              <a:t>http://www.special-needs-kids.co.uk/Special-Needs-Software.htm</a:t>
            </a:r>
            <a:endParaRPr lang="en-GB" dirty="0" smtClean="0"/>
          </a:p>
          <a:p>
            <a:r>
              <a:rPr lang="en-GB" dirty="0" smtClean="0">
                <a:hlinkClick r:id="rId6"/>
              </a:rPr>
              <a:t>http://blog.learningtoday.com/blog/bid/24286/Wii-Therapy-for-Special-Needs-Students</a:t>
            </a:r>
            <a:r>
              <a:rPr lang="en-GB" dirty="0" smtClean="0"/>
              <a:t>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332656"/>
            <a:ext cx="6171882" cy="1015663"/>
          </a:xfrm>
          <a:prstGeom prst="rect">
            <a:avLst/>
          </a:prstGeom>
          <a:noFill/>
        </p:spPr>
        <p:txBody>
          <a:bodyPr wrap="none" rtlCol="0">
            <a:spAutoFit/>
          </a:bodyPr>
          <a:lstStyle/>
          <a:p>
            <a:r>
              <a:rPr lang="en-GB" sz="6000" dirty="0" smtClean="0"/>
              <a:t>Games Machines</a:t>
            </a:r>
            <a:endParaRPr lang="en-GB" sz="6000" dirty="0"/>
          </a:p>
        </p:txBody>
      </p:sp>
      <p:pic>
        <p:nvPicPr>
          <p:cNvPr id="3074" name="Picture 2" descr="http://content.hwigroup.net/images/products/xl/162370/microsoft_xbox_360_s_4gb__kinec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1412776"/>
            <a:ext cx="2454351" cy="2664296"/>
          </a:xfrm>
          <a:prstGeom prst="rect">
            <a:avLst/>
          </a:prstGeom>
          <a:noFill/>
        </p:spPr>
      </p:pic>
      <p:pic>
        <p:nvPicPr>
          <p:cNvPr id="3076" name="Picture 4" descr="http://www.howitworksdaily.com/wp-content/uploads/2011/04/WII_PROD.jpg"/>
          <p:cNvPicPr>
            <a:picLocks noChangeAspect="1" noChangeArrowheads="1"/>
          </p:cNvPicPr>
          <p:nvPr/>
        </p:nvPicPr>
        <p:blipFill>
          <a:blip r:embed="rId4" cstate="print"/>
          <a:srcRect/>
          <a:stretch>
            <a:fillRect/>
          </a:stretch>
        </p:blipFill>
        <p:spPr bwMode="auto">
          <a:xfrm>
            <a:off x="3059832" y="3573016"/>
            <a:ext cx="2801888" cy="2801888"/>
          </a:xfrm>
          <a:prstGeom prst="rect">
            <a:avLst/>
          </a:prstGeom>
          <a:noFill/>
        </p:spPr>
      </p:pic>
      <p:pic>
        <p:nvPicPr>
          <p:cNvPr id="3078" name="Picture 6" descr="http://www.yourgeekfriend.co.uk/wordpress/wp-content/uploads/2011/02/PS3.jpeg"/>
          <p:cNvPicPr>
            <a:picLocks noChangeAspect="1" noChangeArrowheads="1"/>
          </p:cNvPicPr>
          <p:nvPr/>
        </p:nvPicPr>
        <p:blipFill>
          <a:blip r:embed="rId5" cstate="print"/>
          <a:srcRect/>
          <a:stretch>
            <a:fillRect/>
          </a:stretch>
        </p:blipFill>
        <p:spPr bwMode="auto">
          <a:xfrm>
            <a:off x="6012160" y="1412776"/>
            <a:ext cx="2729880" cy="27298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1087809"/>
              </p:ext>
            </p:extLst>
          </p:nvPr>
        </p:nvGraphicFramePr>
        <p:xfrm>
          <a:off x="179388" y="476250"/>
          <a:ext cx="8784978" cy="5833341"/>
        </p:xfrm>
        <a:graphic>
          <a:graphicData uri="http://schemas.openxmlformats.org/drawingml/2006/table">
            <a:tbl>
              <a:tblPr/>
              <a:tblGrid>
                <a:gridCol w="1665604"/>
                <a:gridCol w="1665604"/>
                <a:gridCol w="2091018"/>
                <a:gridCol w="3362752"/>
              </a:tblGrid>
              <a:tr h="886252">
                <a:tc>
                  <a:txBody>
                    <a:bodyPr/>
                    <a:lstStyle/>
                    <a:p>
                      <a:pPr>
                        <a:lnSpc>
                          <a:spcPct val="115000"/>
                        </a:lnSpc>
                        <a:spcAft>
                          <a:spcPts val="0"/>
                        </a:spcAft>
                      </a:pPr>
                      <a:r>
                        <a:rPr lang="en-GB" sz="2000" baseline="0" dirty="0">
                          <a:latin typeface="Arial"/>
                          <a:ea typeface="Calibri"/>
                        </a:rPr>
                        <a:t>Manufacturer</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a:latin typeface="Arial"/>
                          <a:ea typeface="Calibri"/>
                        </a:rPr>
                        <a:t>Device</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a:latin typeface="Arial"/>
                          <a:ea typeface="Calibri"/>
                        </a:rPr>
                        <a:t>Remote sensing system</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a:latin typeface="Arial"/>
                          <a:ea typeface="Calibri"/>
                        </a:rPr>
                        <a:t>Comments</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9378">
                <a:tc>
                  <a:txBody>
                    <a:bodyPr/>
                    <a:lstStyle/>
                    <a:p>
                      <a:pPr>
                        <a:lnSpc>
                          <a:spcPct val="115000"/>
                        </a:lnSpc>
                        <a:spcAft>
                          <a:spcPts val="0"/>
                        </a:spcAft>
                      </a:pPr>
                      <a:r>
                        <a:rPr lang="en-GB" sz="2000" baseline="0">
                          <a:latin typeface="Arial"/>
                          <a:ea typeface="Calibri"/>
                        </a:rPr>
                        <a:t>Sony</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smtClean="0">
                          <a:latin typeface="Arial"/>
                          <a:ea typeface="Calibri"/>
                        </a:rPr>
                        <a:t>PlayStation </a:t>
                      </a:r>
                      <a:r>
                        <a:rPr lang="en-GB" sz="2000" baseline="0" dirty="0">
                          <a:latin typeface="Arial"/>
                          <a:ea typeface="Calibri"/>
                        </a:rPr>
                        <a:t>3</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a:latin typeface="Arial"/>
                          <a:ea typeface="Calibri"/>
                        </a:rPr>
                        <a:t>Move</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a:latin typeface="Arial"/>
                          <a:ea typeface="Calibri"/>
                        </a:rPr>
                        <a:t>One or two controllers</a:t>
                      </a:r>
                    </a:p>
                    <a:p>
                      <a:pPr>
                        <a:lnSpc>
                          <a:spcPct val="115000"/>
                        </a:lnSpc>
                        <a:spcAft>
                          <a:spcPts val="0"/>
                        </a:spcAft>
                      </a:pPr>
                      <a:r>
                        <a:rPr lang="en-GB" sz="2000" baseline="0" dirty="0">
                          <a:latin typeface="Arial"/>
                          <a:ea typeface="Calibri"/>
                        </a:rPr>
                        <a:t>Tracked accurately by camera</a:t>
                      </a:r>
                    </a:p>
                    <a:p>
                      <a:pPr>
                        <a:lnSpc>
                          <a:spcPct val="115000"/>
                        </a:lnSpc>
                        <a:spcAft>
                          <a:spcPts val="0"/>
                        </a:spcAft>
                      </a:pPr>
                      <a:r>
                        <a:rPr lang="en-GB" sz="2000" baseline="0" dirty="0">
                          <a:latin typeface="Arial"/>
                          <a:ea typeface="Calibri"/>
                        </a:rPr>
                        <a:t>High quality graphics</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5631">
                <a:tc>
                  <a:txBody>
                    <a:bodyPr/>
                    <a:lstStyle/>
                    <a:p>
                      <a:pPr>
                        <a:lnSpc>
                          <a:spcPct val="115000"/>
                        </a:lnSpc>
                        <a:spcAft>
                          <a:spcPts val="0"/>
                        </a:spcAft>
                      </a:pPr>
                      <a:r>
                        <a:rPr lang="en-GB" sz="2000" baseline="0">
                          <a:latin typeface="Arial"/>
                          <a:ea typeface="Calibri"/>
                        </a:rPr>
                        <a:t>Nintendo</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a:latin typeface="Arial"/>
                          <a:ea typeface="Calibri"/>
                        </a:rPr>
                        <a:t>Wii / Wii +</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a:latin typeface="Arial"/>
                          <a:ea typeface="Calibri"/>
                        </a:rPr>
                        <a:t>Wii remote &amp; nunchuck</a:t>
                      </a:r>
                    </a:p>
                    <a:p>
                      <a:pPr>
                        <a:lnSpc>
                          <a:spcPct val="115000"/>
                        </a:lnSpc>
                        <a:spcAft>
                          <a:spcPts val="0"/>
                        </a:spcAft>
                      </a:pPr>
                      <a:r>
                        <a:rPr lang="en-GB" sz="2000" baseline="0">
                          <a:latin typeface="Arial"/>
                          <a:ea typeface="Calibri"/>
                        </a:rPr>
                        <a:t>Wii motion +</a:t>
                      </a:r>
                    </a:p>
                    <a:p>
                      <a:pPr>
                        <a:lnSpc>
                          <a:spcPct val="115000"/>
                        </a:lnSpc>
                        <a:spcAft>
                          <a:spcPts val="0"/>
                        </a:spcAft>
                      </a:pPr>
                      <a:r>
                        <a:rPr lang="en-GB" sz="2000" baseline="0">
                          <a:latin typeface="Arial"/>
                          <a:ea typeface="Calibri"/>
                        </a:rPr>
                        <a:t>Wii fit balance board</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a:latin typeface="Arial"/>
                          <a:ea typeface="Calibri"/>
                        </a:rPr>
                        <a:t>Relatively poor graphics.</a:t>
                      </a:r>
                    </a:p>
                    <a:p>
                      <a:pPr>
                        <a:lnSpc>
                          <a:spcPct val="115000"/>
                        </a:lnSpc>
                        <a:spcAft>
                          <a:spcPts val="0"/>
                        </a:spcAft>
                      </a:pPr>
                      <a:r>
                        <a:rPr lang="en-GB" sz="2000" baseline="0" dirty="0">
                          <a:latin typeface="Arial"/>
                          <a:ea typeface="Calibri"/>
                        </a:rPr>
                        <a:t>Accessories – such as steering wheels – can make using remotes easier.</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9378">
                <a:tc>
                  <a:txBody>
                    <a:bodyPr/>
                    <a:lstStyle/>
                    <a:p>
                      <a:pPr>
                        <a:lnSpc>
                          <a:spcPct val="115000"/>
                        </a:lnSpc>
                        <a:spcAft>
                          <a:spcPts val="0"/>
                        </a:spcAft>
                      </a:pPr>
                      <a:r>
                        <a:rPr lang="en-GB" sz="2000" baseline="0">
                          <a:latin typeface="Arial"/>
                          <a:ea typeface="Calibri"/>
                        </a:rPr>
                        <a:t>Microsoft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a:latin typeface="Arial"/>
                          <a:ea typeface="Calibri"/>
                        </a:rPr>
                        <a:t>Xbox 360</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a:latin typeface="Arial"/>
                          <a:ea typeface="Calibri"/>
                        </a:rPr>
                        <a:t>Kinect</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aseline="0" dirty="0">
                          <a:latin typeface="Arial"/>
                          <a:ea typeface="Calibri"/>
                        </a:rPr>
                        <a:t>No remote needed – responds to gestures and spoken commands.</a:t>
                      </a: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71920397"/>
              </p:ext>
            </p:extLst>
          </p:nvPr>
        </p:nvGraphicFramePr>
        <p:xfrm>
          <a:off x="179388" y="476250"/>
          <a:ext cx="8784978" cy="6188940"/>
        </p:xfrm>
        <a:graphic>
          <a:graphicData uri="http://schemas.openxmlformats.org/drawingml/2006/table">
            <a:tbl>
              <a:tblPr/>
              <a:tblGrid>
                <a:gridCol w="1665604"/>
                <a:gridCol w="1665604"/>
                <a:gridCol w="3869716"/>
                <a:gridCol w="1584054"/>
              </a:tblGrid>
              <a:tr h="886252">
                <a:tc>
                  <a:txBody>
                    <a:bodyPr/>
                    <a:lstStyle/>
                    <a:p>
                      <a:pPr>
                        <a:lnSpc>
                          <a:spcPct val="115000"/>
                        </a:lnSpc>
                        <a:spcAft>
                          <a:spcPts val="0"/>
                        </a:spcAft>
                      </a:pPr>
                      <a:r>
                        <a:rPr lang="en-GB" sz="2000" dirty="0" smtClean="0">
                          <a:effectLst/>
                          <a:latin typeface="Arial"/>
                          <a:ea typeface="Calibri"/>
                          <a:cs typeface="Arial"/>
                        </a:rPr>
                        <a:t>Manufacturer</a:t>
                      </a:r>
                      <a:endParaRPr lang="en-GB" sz="2000" dirty="0">
                        <a:effectLst/>
                        <a:latin typeface="Arial"/>
                        <a:ea typeface="Calibri"/>
                        <a:cs typeface="Arial"/>
                      </a:endParaRP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Device</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Remote sensing system</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a:lnSpc>
                          <a:spcPct val="115000"/>
                        </a:lnSpc>
                        <a:spcAft>
                          <a:spcPts val="0"/>
                        </a:spcAft>
                      </a:pPr>
                      <a:r>
                        <a:rPr lang="en-GB" sz="2000">
                          <a:effectLst/>
                          <a:latin typeface="Arial"/>
                          <a:ea typeface="Calibri"/>
                          <a:cs typeface="Arial"/>
                        </a:rPr>
                        <a:t>Comments</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9378">
                <a:tc>
                  <a:txBody>
                    <a:bodyPr/>
                    <a:lstStyle/>
                    <a:p>
                      <a:pPr>
                        <a:lnSpc>
                          <a:spcPct val="115000"/>
                        </a:lnSpc>
                        <a:spcAft>
                          <a:spcPts val="0"/>
                        </a:spcAft>
                      </a:pPr>
                      <a:r>
                        <a:rPr lang="en-GB" sz="2000">
                          <a:effectLst/>
                          <a:latin typeface="Arial"/>
                          <a:ea typeface="Calibri"/>
                          <a:cs typeface="Arial"/>
                        </a:rPr>
                        <a:t>Sony</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PlayStation 4</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DualShock4 controller with inbuilt touchpad and Light Bar for Move-style motion sensing (PlayStation Camera required, sold separately)</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a:lnSpc>
                          <a:spcPct val="115000"/>
                        </a:lnSpc>
                        <a:spcAft>
                          <a:spcPts val="0"/>
                        </a:spcAft>
                      </a:pPr>
                      <a:r>
                        <a:rPr lang="en-GB" sz="2000">
                          <a:effectLst/>
                          <a:latin typeface="Arial"/>
                          <a:ea typeface="Calibri"/>
                          <a:cs typeface="Arial"/>
                        </a:rPr>
                        <a:t>Available now.</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5631">
                <a:tc>
                  <a:txBody>
                    <a:bodyPr/>
                    <a:lstStyle/>
                    <a:p>
                      <a:pPr>
                        <a:lnSpc>
                          <a:spcPct val="115000"/>
                        </a:lnSpc>
                        <a:spcAft>
                          <a:spcPts val="0"/>
                        </a:spcAft>
                      </a:pPr>
                      <a:r>
                        <a:rPr lang="en-GB" sz="2000">
                          <a:effectLst/>
                          <a:latin typeface="Arial"/>
                          <a:ea typeface="Calibri"/>
                          <a:cs typeface="Arial"/>
                        </a:rPr>
                        <a:t>Nintendo</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Wii U</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Tablet device that allows interaction with main screen/uninterrupted play. Wii Remotes.</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a:lnSpc>
                          <a:spcPct val="115000"/>
                        </a:lnSpc>
                        <a:spcAft>
                          <a:spcPts val="0"/>
                        </a:spcAft>
                      </a:pPr>
                      <a:r>
                        <a:rPr lang="en-GB" sz="2000">
                          <a:effectLst/>
                          <a:latin typeface="Arial"/>
                          <a:ea typeface="Calibri"/>
                          <a:cs typeface="Arial"/>
                        </a:rPr>
                        <a:t>Available now.</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9378">
                <a:tc>
                  <a:txBody>
                    <a:bodyPr/>
                    <a:lstStyle/>
                    <a:p>
                      <a:pPr>
                        <a:lnSpc>
                          <a:spcPct val="115000"/>
                        </a:lnSpc>
                        <a:spcAft>
                          <a:spcPts val="0"/>
                        </a:spcAft>
                      </a:pPr>
                      <a:r>
                        <a:rPr lang="en-GB" sz="2000">
                          <a:effectLst/>
                          <a:latin typeface="Arial"/>
                          <a:ea typeface="Calibri"/>
                          <a:cs typeface="Arial"/>
                        </a:rPr>
                        <a:t>Microsoft</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Xbox One</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a:effectLst/>
                          <a:latin typeface="Arial"/>
                          <a:ea typeface="Calibri"/>
                          <a:cs typeface="Arial"/>
                        </a:rPr>
                        <a:t>Kinect 2</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
                        <a:lnSpc>
                          <a:spcPct val="115000"/>
                        </a:lnSpc>
                        <a:spcAft>
                          <a:spcPts val="0"/>
                        </a:spcAft>
                      </a:pPr>
                      <a:r>
                        <a:rPr lang="en-GB" sz="2000" dirty="0">
                          <a:effectLst/>
                          <a:latin typeface="Arial"/>
                          <a:ea typeface="Calibri"/>
                          <a:cs typeface="Arial"/>
                        </a:rPr>
                        <a:t>Available now.</a:t>
                      </a:r>
                    </a:p>
                  </a:txBody>
                  <a:tcPr marL="67310" marR="67310" marT="50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science pictures\useful shu pictures\8. shu using the wii and xbox\IMG_114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1680" y="404664"/>
            <a:ext cx="6066839" cy="4550495"/>
          </a:xfrm>
          <a:prstGeom prst="rect">
            <a:avLst/>
          </a:prstGeom>
          <a:noFill/>
        </p:spPr>
      </p:pic>
      <p:sp>
        <p:nvSpPr>
          <p:cNvPr id="3" name="TextBox 2"/>
          <p:cNvSpPr txBox="1"/>
          <p:nvPr/>
        </p:nvSpPr>
        <p:spPr>
          <a:xfrm>
            <a:off x="2123728" y="5229200"/>
            <a:ext cx="4828897" cy="1323439"/>
          </a:xfrm>
          <a:prstGeom prst="rect">
            <a:avLst/>
          </a:prstGeom>
          <a:noFill/>
        </p:spPr>
        <p:txBody>
          <a:bodyPr wrap="square" rtlCol="0">
            <a:spAutoFit/>
          </a:bodyPr>
          <a:lstStyle/>
          <a:p>
            <a:r>
              <a:rPr lang="en-GB" sz="4000" dirty="0" smtClean="0">
                <a:hlinkClick r:id="rId3" action="ppaction://hlinkfile"/>
              </a:rPr>
              <a:t>short video clip using wii.mp4</a:t>
            </a:r>
            <a:endParaRPr lang="en-GB" sz="4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Mario Kart Wii</a:t>
            </a:r>
          </a:p>
        </p:txBody>
      </p:sp>
      <p:sp>
        <p:nvSpPr>
          <p:cNvPr id="5123" name="Content Placeholder 2"/>
          <p:cNvSpPr>
            <a:spLocks noGrp="1"/>
          </p:cNvSpPr>
          <p:nvPr>
            <p:ph idx="1"/>
          </p:nvPr>
        </p:nvSpPr>
        <p:spPr/>
        <p:txBody>
          <a:bodyPr/>
          <a:lstStyle/>
          <a:p>
            <a:pPr eaLnBrk="1" hangingPunct="1"/>
            <a:r>
              <a:rPr lang="en-GB" sz="4000" smtClean="0"/>
              <a:t>simple speed comparisons – one player against another.</a:t>
            </a:r>
          </a:p>
          <a:p>
            <a:pPr eaLnBrk="1" hangingPunct="1"/>
            <a:r>
              <a:rPr lang="en-GB" sz="4000" smtClean="0"/>
              <a:t>timing</a:t>
            </a:r>
          </a:p>
          <a:p>
            <a:pPr eaLnBrk="1" hangingPunct="1"/>
            <a:r>
              <a:rPr lang="en-GB" sz="4000" smtClean="0"/>
              <a:t>acceleration and deceleration</a:t>
            </a:r>
          </a:p>
          <a:p>
            <a:pPr eaLnBrk="1" hangingPunct="1"/>
            <a:r>
              <a:rPr lang="en-GB" sz="4000" smtClean="0"/>
              <a:t>friction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science pictures\useful shu pictures\8. shu using the wii and xbox\IMG_115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3688" y="404664"/>
            <a:ext cx="5966505" cy="4475238"/>
          </a:xfrm>
          <a:prstGeom prst="rect">
            <a:avLst/>
          </a:prstGeom>
          <a:noFill/>
        </p:spPr>
      </p:pic>
      <p:sp>
        <p:nvSpPr>
          <p:cNvPr id="5" name="TextBox 4"/>
          <p:cNvSpPr txBox="1"/>
          <p:nvPr/>
        </p:nvSpPr>
        <p:spPr>
          <a:xfrm>
            <a:off x="3779912" y="5373216"/>
            <a:ext cx="2316660" cy="769441"/>
          </a:xfrm>
          <a:prstGeom prst="rect">
            <a:avLst/>
          </a:prstGeom>
          <a:noFill/>
        </p:spPr>
        <p:txBody>
          <a:bodyPr wrap="none" rtlCol="0">
            <a:spAutoFit/>
          </a:bodyPr>
          <a:lstStyle/>
          <a:p>
            <a:r>
              <a:rPr lang="en-GB" sz="4400" dirty="0" err="1" smtClean="0"/>
              <a:t>wii</a:t>
            </a:r>
            <a:r>
              <a:rPr lang="en-GB" sz="4400" dirty="0" smtClean="0"/>
              <a:t> </a:t>
            </a:r>
            <a:r>
              <a:rPr lang="en-GB" sz="4400" dirty="0" smtClean="0">
                <a:hlinkClick r:id="rId3" action="ppaction://hlinkfile"/>
              </a:rPr>
              <a:t>clip</a:t>
            </a:r>
            <a:r>
              <a:rPr lang="en-GB" sz="4400" dirty="0" smtClean="0"/>
              <a:t> 2</a:t>
            </a:r>
            <a:endParaRPr lang="en-GB" sz="4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969</Words>
  <Application>Microsoft Macintosh PowerPoint</Application>
  <PresentationFormat>On-screen Show (4:3)</PresentationFormat>
  <Paragraphs>161</Paragraphs>
  <Slides>35</Slides>
  <Notes>19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use of wireless devices to support learning in  Special Needs Science Lessons.</vt:lpstr>
      <vt:lpstr>PowerPoint Presentation</vt:lpstr>
      <vt:lpstr>PowerPoint Presentation</vt:lpstr>
      <vt:lpstr>PowerPoint Presentation</vt:lpstr>
      <vt:lpstr>PowerPoint Presentation</vt:lpstr>
      <vt:lpstr>PowerPoint Presentation</vt:lpstr>
      <vt:lpstr>PowerPoint Presentation</vt:lpstr>
      <vt:lpstr>Mario Kart Wii</vt:lpstr>
      <vt:lpstr>PowerPoint Presentation</vt:lpstr>
      <vt:lpstr>Mario Kart Wii</vt:lpstr>
      <vt:lpstr>Other Wii activities</vt:lpstr>
      <vt:lpstr>PowerPoint Presentation</vt:lpstr>
      <vt:lpstr>PowerPoint Presentation</vt:lpstr>
      <vt:lpstr>PowerPoint Presentation</vt:lpstr>
      <vt:lpstr>X Box Kinect </vt:lpstr>
      <vt:lpstr>PowerPoint Presentation</vt:lpstr>
      <vt:lpstr>PowerPoint Presentation</vt:lpstr>
      <vt:lpstr>PowerPoint Presentation</vt:lpstr>
      <vt:lpstr>X Box Kinect Activities </vt:lpstr>
      <vt:lpstr>Tablets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Motorola Xoom</vt:lpstr>
      <vt:lpstr>Xoom Apps</vt:lpstr>
      <vt:lpstr>ipad Apps</vt:lpstr>
      <vt:lpstr>PC with wireless mouse</vt:lpstr>
      <vt:lpstr>PC with wireless mouse</vt:lpstr>
      <vt:lpstr>What is worth it</vt:lpstr>
      <vt:lpstr>Where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wireless devices to support learning in  Special Needs Science Lessons.</dc:title>
  <dc:creator> </dc:creator>
  <cp:lastModifiedBy>Mark Barton</cp:lastModifiedBy>
  <cp:revision>59</cp:revision>
  <dcterms:created xsi:type="dcterms:W3CDTF">2012-03-08T23:26:20Z</dcterms:created>
  <dcterms:modified xsi:type="dcterms:W3CDTF">2013-12-04T08:38:10Z</dcterms:modified>
</cp:coreProperties>
</file>